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0" r:id="rId5"/>
    <p:sldId id="262" r:id="rId6"/>
    <p:sldId id="324" r:id="rId7"/>
    <p:sldId id="325" r:id="rId8"/>
    <p:sldId id="326" r:id="rId9"/>
    <p:sldId id="327" r:id="rId10"/>
    <p:sldId id="328" r:id="rId11"/>
    <p:sldId id="331" r:id="rId12"/>
    <p:sldId id="329" r:id="rId13"/>
    <p:sldId id="330" r:id="rId14"/>
    <p:sldId id="332" r:id="rId15"/>
    <p:sldId id="333" r:id="rId16"/>
    <p:sldId id="334" r:id="rId17"/>
    <p:sldId id="335" r:id="rId18"/>
    <p:sldId id="336" r:id="rId19"/>
    <p:sldId id="337" r:id="rId20"/>
    <p:sldId id="343" r:id="rId21"/>
    <p:sldId id="338" r:id="rId22"/>
    <p:sldId id="339" r:id="rId23"/>
    <p:sldId id="285" r:id="rId24"/>
    <p:sldId id="288" r:id="rId25"/>
    <p:sldId id="294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1044" y="-196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等线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2CB0F2E7-D889-404A-AFF5-CB680005AFF0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DF593EF1-2FB5-4D0D-9C53-2E3FCF60BE9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9C5C-3F5F-46D0-9FC1-2FE2D0CCC3C5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67D0-6713-4644-BA50-90057156E82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7ACB-8108-40AC-9365-31283B26AC2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54E0-2860-4773-BD42-A251DF9EEDB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97C6-71F2-4430-9958-5EA35E2208E5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FBCB-50BA-49F9-A69D-053253F4FC2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07FB-9A4B-43C9-BEBC-5527A081510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8D7C-BAC7-484D-8442-92C965557AA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7870-610D-436D-A052-19F05B2A81A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277F-F25B-40B1-84FB-42A994B2C41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BC45-1D26-4284-9A8F-9C27AB2DC76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B031-B951-4BEA-9726-6C50DF061EB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6C5E-CFA5-4679-B0BD-CA8A4C246D6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EA77-16FF-4662-A618-15DB39B8B0E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510192" y="53452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F2D9-86EB-4412-9570-CAC40DA89FF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8423-C4B8-4660-B366-8F8480A33E6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F352-7925-463F-BA85-BC95EE909F3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D768-8F4E-4CBE-94D3-7F0DEA205A6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D0B8-708A-4F5A-AF47-E43B511D9D1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D95E-DC8F-4A84-93D2-D46A7F0B533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F363-2517-402F-8D67-A0E2F832C78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7F39-BCD4-4A2D-BA24-05D60B6D6B5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4CB7-59CF-47D7-94FA-E3D7D4CA9A2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D19C-178B-4630-8DEF-5C0C4582898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0669E4-29C4-478F-B44B-0A08911765A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789B67-57E7-481B-B643-8841D4935DB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2"/>
          <p:cNvSpPr>
            <a:spLocks noChangeArrowheads="1"/>
          </p:cNvSpPr>
          <p:nvPr/>
        </p:nvSpPr>
        <p:spPr bwMode="auto">
          <a:xfrm>
            <a:off x="0" y="0"/>
            <a:ext cx="12192000" cy="43624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5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58763" y="2095500"/>
            <a:ext cx="8143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C:\Users\Administrator\Desktop\images\004_0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1995488"/>
            <a:ext cx="774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:\Users\Administrator\Desktop\images\004_0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06650" y="1665288"/>
            <a:ext cx="8651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C:\Users\Administrator\Desktop\images\004_0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2950" y="1392238"/>
            <a:ext cx="10239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1052513"/>
            <a:ext cx="1238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矩形 1"/>
          <p:cNvSpPr>
            <a:spLocks noChangeArrowheads="1"/>
          </p:cNvSpPr>
          <p:nvPr/>
        </p:nvSpPr>
        <p:spPr bwMode="auto">
          <a:xfrm>
            <a:off x="0" y="4362450"/>
            <a:ext cx="12192000" cy="2495550"/>
          </a:xfrm>
          <a:prstGeom prst="rect">
            <a:avLst/>
          </a:prstGeom>
          <a:solidFill>
            <a:srgbClr val="87BD0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矩形 11"/>
          <p:cNvSpPr>
            <a:spLocks noChangeArrowheads="1"/>
          </p:cNvSpPr>
          <p:nvPr/>
        </p:nvSpPr>
        <p:spPr bwMode="auto">
          <a:xfrm>
            <a:off x="0" y="4179888"/>
            <a:ext cx="12192000" cy="363537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2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2275" y="-712788"/>
            <a:ext cx="43100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文本框 13"/>
          <p:cNvSpPr>
            <a:spLocks noChangeArrowheads="1"/>
          </p:cNvSpPr>
          <p:nvPr/>
        </p:nvSpPr>
        <p:spPr bwMode="auto">
          <a:xfrm>
            <a:off x="1508760" y="4698365"/>
            <a:ext cx="1040955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2018</a:t>
            </a:r>
            <a:r>
              <a:rPr lang="zh-CN" alt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秋冬学期学生注册登录流程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rebuchet MS" panose="020B0603020202020204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5" name="文本框 15"/>
          <p:cNvSpPr>
            <a:spLocks noChangeArrowheads="1"/>
          </p:cNvSpPr>
          <p:nvPr/>
        </p:nvSpPr>
        <p:spPr bwMode="auto">
          <a:xfrm>
            <a:off x="4639945" y="5694045"/>
            <a:ext cx="291211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导入选课版</a:t>
            </a:r>
            <a:endParaRPr lang="zh-CN" altLang="en-US" sz="40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72195" y="5694045"/>
            <a:ext cx="3068955" cy="10763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教学运行服务部</a:t>
            </a:r>
            <a:endParaRPr kumimoji="0" lang="zh-CN" altLang="en-US" sz="3200" b="1" kern="1200" cap="none" spc="0" normalizeH="0" baseline="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2018.8.3</a:t>
            </a:r>
            <a:endParaRPr kumimoji="0" lang="en-US" altLang="zh-CN" sz="3200" b="1" kern="1200" cap="none" spc="0" normalizeH="0" baseline="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中文logo白底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" y="-279400"/>
            <a:ext cx="3706495" cy="207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 tmFilter="0,0; .5, 1; 1, 1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1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ldLvl="0" autoUpdateAnimBg="0"/>
      <p:bldP spid="3085" grpId="0" bldLvl="0" autoUpdateAnimBg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 descr="注册后未认证 -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选择学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660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身份认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90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3519170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7895590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 descr="身份认证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90551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4" name="图片 3" descr="身份认证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430" y="90551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已认证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940" y="90551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8" name="图片 7" descr="学习首页 - 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800" y="90551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9" name="矩形 8"/>
          <p:cNvSpPr/>
          <p:nvPr/>
        </p:nvSpPr>
        <p:spPr>
          <a:xfrm>
            <a:off x="9714865" y="4312285"/>
            <a:ext cx="2214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2000" b="1">
                <a:solidFill>
                  <a:srgbClr val="FFF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  <a:endParaRPr lang="zh-CN" altLang="en-US" sz="2000" b="1">
              <a:solidFill>
                <a:srgbClr val="FFFF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退出账号重新登录</a:t>
            </a:r>
            <a:endParaRPr lang="zh-CN" altLang="en-US" sz="2000" b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 135"/>
          <p:cNvSpPr/>
          <p:nvPr/>
        </p:nvSpPr>
        <p:spPr>
          <a:xfrm>
            <a:off x="2809240" y="3390900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35"/>
          <p:cNvSpPr/>
          <p:nvPr/>
        </p:nvSpPr>
        <p:spPr>
          <a:xfrm>
            <a:off x="5946140" y="339153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9073515" y="3390900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5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手机号 -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5" y="843280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4382770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 descr="确认课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5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学分课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06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8" name=" 135"/>
          <p:cNvSpPr/>
          <p:nvPr/>
        </p:nvSpPr>
        <p:spPr>
          <a:xfrm>
            <a:off x="8136255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90" y="905510"/>
            <a:ext cx="490340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205" y="915035"/>
            <a:ext cx="4581640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5" name="矩形 4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905510"/>
            <a:ext cx="4344546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145" y="905510"/>
            <a:ext cx="440364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887095"/>
            <a:ext cx="11734343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" y="905510"/>
            <a:ext cx="1198816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55" y="915035"/>
            <a:ext cx="462860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870" y="915035"/>
            <a:ext cx="4467120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" y="905510"/>
            <a:ext cx="4344546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145" y="905510"/>
            <a:ext cx="4403645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5" y="904875"/>
            <a:ext cx="11320641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9" name="矩形 8"/>
          <p:cNvSpPr/>
          <p:nvPr/>
        </p:nvSpPr>
        <p:spPr>
          <a:xfrm>
            <a:off x="5525135" y="4142105"/>
            <a:ext cx="3411855" cy="706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4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等待名单导入</a:t>
            </a:r>
            <a:endParaRPr lang="zh-CN" altLang="en-US" sz="4000" b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11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16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文本框 17"/>
          <p:cNvSpPr>
            <a:spLocks noChangeArrowheads="1"/>
          </p:cNvSpPr>
          <p:nvPr/>
        </p:nvSpPr>
        <p:spPr bwMode="auto">
          <a:xfrm>
            <a:off x="633413" y="130175"/>
            <a:ext cx="2665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102" name="图片 2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7"/>
          <p:cNvGrpSpPr/>
          <p:nvPr/>
        </p:nvGrpSpPr>
        <p:grpSpPr bwMode="auto">
          <a:xfrm>
            <a:off x="4382114" y="946150"/>
            <a:ext cx="7427512" cy="5549900"/>
            <a:chOff x="-53361" y="0"/>
            <a:chExt cx="7427499" cy="5549206"/>
          </a:xfrm>
        </p:grpSpPr>
        <p:pic>
          <p:nvPicPr>
            <p:cNvPr id="4104" name="图片 80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53361" y="2118695"/>
              <a:ext cx="7427499" cy="343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5" name="Group 9"/>
            <p:cNvGrpSpPr/>
            <p:nvPr/>
          </p:nvGrpSpPr>
          <p:grpSpPr bwMode="auto">
            <a:xfrm>
              <a:off x="8890" y="0"/>
              <a:ext cx="6199000" cy="2887506"/>
              <a:chOff x="11799" y="0"/>
              <a:chExt cx="8227329" cy="3832305"/>
            </a:xfrm>
          </p:grpSpPr>
          <p:sp>
            <p:nvSpPr>
              <p:cNvPr id="4106" name="TextBox 6"/>
              <p:cNvSpPr>
                <a:spLocks noChangeArrowheads="1"/>
              </p:cNvSpPr>
              <p:nvPr/>
            </p:nvSpPr>
            <p:spPr bwMode="auto">
              <a:xfrm>
                <a:off x="11799" y="2757060"/>
                <a:ext cx="2264888" cy="107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导入选课</a:t>
                </a:r>
                <a:endPara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注册登录流程</a:t>
                </a:r>
                <a:endParaRPr lang="zh-CN" altLang="en-US" sz="1800" b="1">
                  <a:latin typeface="方正正准黑简体" panose="02000000000000000000" pitchFamily="2" charset="-122"/>
                  <a:ea typeface="方正正准黑简体" panose="02000000000000000000" pitchFamily="2" charset="-122"/>
                  <a:sym typeface="方正正准黑简体" panose="02000000000000000000" pitchFamily="2" charset="-122"/>
                </a:endParaRPr>
              </a:p>
            </p:txBody>
          </p:sp>
          <p:sp>
            <p:nvSpPr>
              <p:cNvPr id="4107" name="TextBox 6"/>
              <p:cNvSpPr>
                <a:spLocks noChangeArrowheads="1"/>
              </p:cNvSpPr>
              <p:nvPr/>
            </p:nvSpPr>
            <p:spPr bwMode="auto">
              <a:xfrm>
                <a:off x="3719655" y="1167852"/>
                <a:ext cx="2264886" cy="107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导入选课</a:t>
                </a:r>
                <a:endPara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具体操作演示</a:t>
                </a:r>
                <a:endParaRPr lang="zh-C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08" name="TextBox 6"/>
              <p:cNvSpPr>
                <a:spLocks noChangeArrowheads="1"/>
              </p:cNvSpPr>
              <p:nvPr/>
            </p:nvSpPr>
            <p:spPr bwMode="auto">
              <a:xfrm>
                <a:off x="5974242" y="2807389"/>
                <a:ext cx="2264886" cy="598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常见问题</a:t>
                </a:r>
                <a:endParaRPr lang="zh-CN" altLang="en-US" sz="1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0" name="椭圆 86"/>
              <p:cNvSpPr>
                <a:spLocks noChangeArrowheads="1"/>
              </p:cNvSpPr>
              <p:nvPr/>
            </p:nvSpPr>
            <p:spPr bwMode="auto">
              <a:xfrm>
                <a:off x="569110" y="1556166"/>
                <a:ext cx="1224299" cy="1224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bg1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1" name="椭圆 87"/>
              <p:cNvSpPr>
                <a:spLocks noChangeArrowheads="1"/>
              </p:cNvSpPr>
              <p:nvPr/>
            </p:nvSpPr>
            <p:spPr bwMode="auto">
              <a:xfrm>
                <a:off x="4229650" y="0"/>
                <a:ext cx="1224299" cy="1224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2" name="椭圆 88"/>
              <p:cNvSpPr>
                <a:spLocks noChangeArrowheads="1"/>
              </p:cNvSpPr>
              <p:nvPr/>
            </p:nvSpPr>
            <p:spPr bwMode="auto">
              <a:xfrm>
                <a:off x="6550641" y="1669966"/>
                <a:ext cx="1224299" cy="1224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4" name="矩形 90"/>
              <p:cNvSpPr>
                <a:spLocks noChangeArrowheads="1"/>
              </p:cNvSpPr>
              <p:nvPr/>
            </p:nvSpPr>
            <p:spPr bwMode="auto">
              <a:xfrm>
                <a:off x="904863" y="1735791"/>
                <a:ext cx="479115" cy="85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0000"/>
                    </a:solidFill>
                    <a:latin typeface="Impact" panose="020B0806030902050204" pitchFamily="34" charset="0"/>
                    <a:ea typeface="方正正大黑简体" panose="02000000000000000000" pitchFamily="2" charset="-122"/>
                    <a:sym typeface="Impact" panose="020B0806030902050204" pitchFamily="34" charset="0"/>
                  </a:rPr>
                  <a:t>1</a:t>
                </a:r>
                <a:endParaRPr lang="zh-CN" altLang="en-US" sz="3600">
                  <a:solidFill>
                    <a:srgbClr val="000000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115" name="矩形 91"/>
              <p:cNvSpPr>
                <a:spLocks noChangeArrowheads="1"/>
              </p:cNvSpPr>
              <p:nvPr/>
            </p:nvSpPr>
            <p:spPr bwMode="auto">
              <a:xfrm>
                <a:off x="4581291" y="152193"/>
                <a:ext cx="553579" cy="85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0000"/>
                    </a:solidFill>
                    <a:latin typeface="Impact" panose="020B0806030902050204" pitchFamily="34" charset="0"/>
                    <a:ea typeface="方正正大黑简体" panose="02000000000000000000" pitchFamily="2" charset="-122"/>
                    <a:sym typeface="Impact" panose="020B0806030902050204" pitchFamily="34" charset="0"/>
                  </a:rPr>
                  <a:t>2</a:t>
                </a:r>
                <a:endParaRPr lang="zh-CN" altLang="en-US" sz="3600">
                  <a:solidFill>
                    <a:srgbClr val="000000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116" name="矩形 92"/>
              <p:cNvSpPr>
                <a:spLocks noChangeArrowheads="1"/>
              </p:cNvSpPr>
              <p:nvPr/>
            </p:nvSpPr>
            <p:spPr bwMode="auto">
              <a:xfrm>
                <a:off x="6834524" y="1861059"/>
                <a:ext cx="570599" cy="85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0000"/>
                    </a:solidFill>
                    <a:latin typeface="Impact" panose="020B0806030902050204" pitchFamily="34" charset="0"/>
                    <a:ea typeface="方正正大黑简体" panose="02000000000000000000" pitchFamily="2" charset="-122"/>
                    <a:sym typeface="Impact" panose="020B0806030902050204" pitchFamily="34" charset="0"/>
                  </a:rPr>
                  <a:t>3</a:t>
                </a:r>
                <a:endParaRPr lang="zh-CN" altLang="en-US" sz="3600">
                  <a:solidFill>
                    <a:srgbClr val="000000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118" name="直接连接符 94"/>
              <p:cNvSpPr>
                <a:spLocks noChangeShapeType="1"/>
              </p:cNvSpPr>
              <p:nvPr/>
            </p:nvSpPr>
            <p:spPr bwMode="auto">
              <a:xfrm flipV="1">
                <a:off x="1814001" y="612150"/>
                <a:ext cx="2415649" cy="1491288"/>
              </a:xfrm>
              <a:prstGeom prst="line">
                <a:avLst/>
              </a:prstGeom>
              <a:noFill/>
              <a:ln w="38100">
                <a:solidFill>
                  <a:srgbClr val="A5A5A5"/>
                </a:solidFill>
                <a:prstDash val="sysDash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cxnSp>
            <p:nvCxnSpPr>
              <p:cNvPr id="4119" name="直接连接符 95"/>
              <p:cNvCxnSpPr>
                <a:cxnSpLocks noChangeShapeType="1"/>
                <a:stCxn id="4111" idx="6"/>
                <a:endCxn id="4112" idx="1"/>
              </p:cNvCxnSpPr>
              <p:nvPr/>
            </p:nvCxnSpPr>
            <p:spPr bwMode="auto">
              <a:xfrm>
                <a:off x="5453949" y="612150"/>
                <a:ext cx="1275986" cy="1237110"/>
              </a:xfrm>
              <a:prstGeom prst="line">
                <a:avLst/>
              </a:prstGeom>
              <a:noFill/>
              <a:ln w="38100">
                <a:solidFill>
                  <a:srgbClr val="A5A5A5"/>
                </a:solidFill>
                <a:prstDash val="sysDash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433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675" y="1543685"/>
            <a:ext cx="4714875" cy="471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1621790"/>
            <a:ext cx="3600026" cy="3914961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985" y="782955"/>
            <a:ext cx="6258082" cy="2880021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985" y="3519170"/>
            <a:ext cx="6393688" cy="2880021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4" name="文本框 5"/>
          <p:cNvSpPr>
            <a:spLocks noChangeArrowheads="1"/>
          </p:cNvSpPr>
          <p:nvPr/>
        </p:nvSpPr>
        <p:spPr bwMode="auto">
          <a:xfrm>
            <a:off x="633413" y="130175"/>
            <a:ext cx="2665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常见问题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3797" name="图片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6"/>
          <p:cNvGrpSpPr/>
          <p:nvPr/>
        </p:nvGrpSpPr>
        <p:grpSpPr bwMode="auto">
          <a:xfrm>
            <a:off x="1445895" y="1840865"/>
            <a:ext cx="9865360" cy="3975100"/>
            <a:chOff x="-2" y="0"/>
            <a:chExt cx="6954131" cy="3976357"/>
          </a:xfrm>
        </p:grpSpPr>
        <p:grpSp>
          <p:nvGrpSpPr>
            <p:cNvPr id="33800" name="Group 7"/>
            <p:cNvGrpSpPr/>
            <p:nvPr/>
          </p:nvGrpSpPr>
          <p:grpSpPr bwMode="auto">
            <a:xfrm rot="5400000">
              <a:off x="-843111" y="923973"/>
              <a:ext cx="3815853" cy="2129634"/>
              <a:chOff x="0" y="0"/>
              <a:chExt cx="4451440" cy="2484355"/>
            </a:xfrm>
          </p:grpSpPr>
          <p:sp>
            <p:nvSpPr>
              <p:cNvPr id="33817" name="Oval 5"/>
              <p:cNvSpPr>
                <a:spLocks noChangeArrowheads="1"/>
              </p:cNvSpPr>
              <p:nvPr/>
            </p:nvSpPr>
            <p:spPr bwMode="auto">
              <a:xfrm>
                <a:off x="0" y="1018689"/>
                <a:ext cx="4451440" cy="1465666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33818" name="Group 9"/>
              <p:cNvGrpSpPr/>
              <p:nvPr/>
            </p:nvGrpSpPr>
            <p:grpSpPr bwMode="auto">
              <a:xfrm>
                <a:off x="675528" y="0"/>
                <a:ext cx="3116262" cy="1992715"/>
                <a:chOff x="0" y="0"/>
                <a:chExt cx="3116262" cy="1992715"/>
              </a:xfrm>
            </p:grpSpPr>
            <p:grpSp>
              <p:nvGrpSpPr>
                <p:cNvPr id="33819" name="Group 10"/>
                <p:cNvGrpSpPr/>
                <p:nvPr/>
              </p:nvGrpSpPr>
              <p:grpSpPr bwMode="auto">
                <a:xfrm>
                  <a:off x="0" y="44664"/>
                  <a:ext cx="3116262" cy="1948051"/>
                  <a:chOff x="0" y="0"/>
                  <a:chExt cx="1089" cy="681"/>
                </a:xfrm>
              </p:grpSpPr>
              <p:sp>
                <p:nvSpPr>
                  <p:cNvPr id="33821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89" cy="681"/>
                  </a:xfrm>
                  <a:custGeom>
                    <a:avLst/>
                    <a:gdLst>
                      <a:gd name="T0" fmla="*/ 218 w 1862"/>
                      <a:gd name="T1" fmla="*/ 109 h 1164"/>
                      <a:gd name="T2" fmla="*/ 217 w 1862"/>
                      <a:gd name="T3" fmla="*/ 112 h 1164"/>
                      <a:gd name="T4" fmla="*/ 215 w 1862"/>
                      <a:gd name="T5" fmla="*/ 115 h 1164"/>
                      <a:gd name="T6" fmla="*/ 213 w 1862"/>
                      <a:gd name="T7" fmla="*/ 117 h 1164"/>
                      <a:gd name="T8" fmla="*/ 209 w 1862"/>
                      <a:gd name="T9" fmla="*/ 119 h 1164"/>
                      <a:gd name="T10" fmla="*/ 199 w 1862"/>
                      <a:gd name="T11" fmla="*/ 124 h 1164"/>
                      <a:gd name="T12" fmla="*/ 186 w 1862"/>
                      <a:gd name="T13" fmla="*/ 128 h 1164"/>
                      <a:gd name="T14" fmla="*/ 170 w 1862"/>
                      <a:gd name="T15" fmla="*/ 132 h 1164"/>
                      <a:gd name="T16" fmla="*/ 151 w 1862"/>
                      <a:gd name="T17" fmla="*/ 134 h 1164"/>
                      <a:gd name="T18" fmla="*/ 130 w 1862"/>
                      <a:gd name="T19" fmla="*/ 136 h 1164"/>
                      <a:gd name="T20" fmla="*/ 109 w 1862"/>
                      <a:gd name="T21" fmla="*/ 136 h 1164"/>
                      <a:gd name="T22" fmla="*/ 98 w 1862"/>
                      <a:gd name="T23" fmla="*/ 136 h 1164"/>
                      <a:gd name="T24" fmla="*/ 76 w 1862"/>
                      <a:gd name="T25" fmla="*/ 135 h 1164"/>
                      <a:gd name="T26" fmla="*/ 57 w 1862"/>
                      <a:gd name="T27" fmla="*/ 133 h 1164"/>
                      <a:gd name="T28" fmla="*/ 40 w 1862"/>
                      <a:gd name="T29" fmla="*/ 130 h 1164"/>
                      <a:gd name="T30" fmla="*/ 25 w 1862"/>
                      <a:gd name="T31" fmla="*/ 126 h 1164"/>
                      <a:gd name="T32" fmla="*/ 13 w 1862"/>
                      <a:gd name="T33" fmla="*/ 122 h 1164"/>
                      <a:gd name="T34" fmla="*/ 6 w 1862"/>
                      <a:gd name="T35" fmla="*/ 118 h 1164"/>
                      <a:gd name="T36" fmla="*/ 4 w 1862"/>
                      <a:gd name="T37" fmla="*/ 116 h 1164"/>
                      <a:gd name="T38" fmla="*/ 1 w 1862"/>
                      <a:gd name="T39" fmla="*/ 114 h 1164"/>
                      <a:gd name="T40" fmla="*/ 1 w 1862"/>
                      <a:gd name="T41" fmla="*/ 110 h 1164"/>
                      <a:gd name="T42" fmla="*/ 0 w 1862"/>
                      <a:gd name="T43" fmla="*/ 109 h 1164"/>
                      <a:gd name="T44" fmla="*/ 1 w 1862"/>
                      <a:gd name="T45" fmla="*/ 98 h 1164"/>
                      <a:gd name="T46" fmla="*/ 2 w 1862"/>
                      <a:gd name="T47" fmla="*/ 87 h 1164"/>
                      <a:gd name="T48" fmla="*/ 5 w 1862"/>
                      <a:gd name="T49" fmla="*/ 77 h 1164"/>
                      <a:gd name="T50" fmla="*/ 9 w 1862"/>
                      <a:gd name="T51" fmla="*/ 67 h 1164"/>
                      <a:gd name="T52" fmla="*/ 13 w 1862"/>
                      <a:gd name="T53" fmla="*/ 57 h 1164"/>
                      <a:gd name="T54" fmla="*/ 19 w 1862"/>
                      <a:gd name="T55" fmla="*/ 48 h 1164"/>
                      <a:gd name="T56" fmla="*/ 25 w 1862"/>
                      <a:gd name="T57" fmla="*/ 40 h 1164"/>
                      <a:gd name="T58" fmla="*/ 32 w 1862"/>
                      <a:gd name="T59" fmla="*/ 32 h 1164"/>
                      <a:gd name="T60" fmla="*/ 40 w 1862"/>
                      <a:gd name="T61" fmla="*/ 25 h 1164"/>
                      <a:gd name="T62" fmla="*/ 48 w 1862"/>
                      <a:gd name="T63" fmla="*/ 19 h 1164"/>
                      <a:gd name="T64" fmla="*/ 57 w 1862"/>
                      <a:gd name="T65" fmla="*/ 13 h 1164"/>
                      <a:gd name="T66" fmla="*/ 66 w 1862"/>
                      <a:gd name="T67" fmla="*/ 9 h 1164"/>
                      <a:gd name="T68" fmla="*/ 76 w 1862"/>
                      <a:gd name="T69" fmla="*/ 5 h 1164"/>
                      <a:gd name="T70" fmla="*/ 87 w 1862"/>
                      <a:gd name="T71" fmla="*/ 2 h 1164"/>
                      <a:gd name="T72" fmla="*/ 98 w 1862"/>
                      <a:gd name="T73" fmla="*/ 1 h 1164"/>
                      <a:gd name="T74" fmla="*/ 109 w 1862"/>
                      <a:gd name="T75" fmla="*/ 0 h 1164"/>
                      <a:gd name="T76" fmla="*/ 115 w 1862"/>
                      <a:gd name="T77" fmla="*/ 0 h 1164"/>
                      <a:gd name="T78" fmla="*/ 126 w 1862"/>
                      <a:gd name="T79" fmla="*/ 1 h 1164"/>
                      <a:gd name="T80" fmla="*/ 136 w 1862"/>
                      <a:gd name="T81" fmla="*/ 3 h 1164"/>
                      <a:gd name="T82" fmla="*/ 146 w 1862"/>
                      <a:gd name="T83" fmla="*/ 6 h 1164"/>
                      <a:gd name="T84" fmla="*/ 156 w 1862"/>
                      <a:gd name="T85" fmla="*/ 11 h 1164"/>
                      <a:gd name="T86" fmla="*/ 166 w 1862"/>
                      <a:gd name="T87" fmla="*/ 16 h 1164"/>
                      <a:gd name="T88" fmla="*/ 174 w 1862"/>
                      <a:gd name="T89" fmla="*/ 22 h 1164"/>
                      <a:gd name="T90" fmla="*/ 182 w 1862"/>
                      <a:gd name="T91" fmla="*/ 29 h 1164"/>
                      <a:gd name="T92" fmla="*/ 189 w 1862"/>
                      <a:gd name="T93" fmla="*/ 36 h 1164"/>
                      <a:gd name="T94" fmla="*/ 196 w 1862"/>
                      <a:gd name="T95" fmla="*/ 44 h 1164"/>
                      <a:gd name="T96" fmla="*/ 202 w 1862"/>
                      <a:gd name="T97" fmla="*/ 53 h 1164"/>
                      <a:gd name="T98" fmla="*/ 207 w 1862"/>
                      <a:gd name="T99" fmla="*/ 61 h 1164"/>
                      <a:gd name="T100" fmla="*/ 211 w 1862"/>
                      <a:gd name="T101" fmla="*/ 71 h 1164"/>
                      <a:gd name="T102" fmla="*/ 214 w 1862"/>
                      <a:gd name="T103" fmla="*/ 82 h 1164"/>
                      <a:gd name="T104" fmla="*/ 216 w 1862"/>
                      <a:gd name="T105" fmla="*/ 92 h 1164"/>
                      <a:gd name="T106" fmla="*/ 218 w 1862"/>
                      <a:gd name="T107" fmla="*/ 104 h 1164"/>
                      <a:gd name="T108" fmla="*/ 218 w 1862"/>
                      <a:gd name="T109" fmla="*/ 109 h 116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862"/>
                      <a:gd name="T166" fmla="*/ 0 h 1164"/>
                      <a:gd name="T167" fmla="*/ 1862 w 1862"/>
                      <a:gd name="T168" fmla="*/ 1164 h 116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862" h="1164">
                        <a:moveTo>
                          <a:pt x="1862" y="930"/>
                        </a:moveTo>
                        <a:lnTo>
                          <a:pt x="1862" y="930"/>
                        </a:lnTo>
                        <a:lnTo>
                          <a:pt x="1860" y="942"/>
                        </a:lnTo>
                        <a:lnTo>
                          <a:pt x="1856" y="954"/>
                        </a:lnTo>
                        <a:lnTo>
                          <a:pt x="1850" y="966"/>
                        </a:lnTo>
                        <a:lnTo>
                          <a:pt x="1842" y="978"/>
                        </a:lnTo>
                        <a:lnTo>
                          <a:pt x="1832" y="988"/>
                        </a:lnTo>
                        <a:lnTo>
                          <a:pt x="1820" y="1000"/>
                        </a:lnTo>
                        <a:lnTo>
                          <a:pt x="1806" y="1010"/>
                        </a:lnTo>
                        <a:lnTo>
                          <a:pt x="1788" y="1020"/>
                        </a:lnTo>
                        <a:lnTo>
                          <a:pt x="1750" y="1042"/>
                        </a:lnTo>
                        <a:lnTo>
                          <a:pt x="1702" y="1060"/>
                        </a:lnTo>
                        <a:lnTo>
                          <a:pt x="1650" y="1078"/>
                        </a:lnTo>
                        <a:lnTo>
                          <a:pt x="1588" y="1094"/>
                        </a:lnTo>
                        <a:lnTo>
                          <a:pt x="1522" y="1110"/>
                        </a:lnTo>
                        <a:lnTo>
                          <a:pt x="1452" y="1124"/>
                        </a:lnTo>
                        <a:lnTo>
                          <a:pt x="1374" y="1134"/>
                        </a:lnTo>
                        <a:lnTo>
                          <a:pt x="1294" y="1144"/>
                        </a:lnTo>
                        <a:lnTo>
                          <a:pt x="1208" y="1152"/>
                        </a:lnTo>
                        <a:lnTo>
                          <a:pt x="1118" y="1158"/>
                        </a:lnTo>
                        <a:lnTo>
                          <a:pt x="1026" y="1162"/>
                        </a:lnTo>
                        <a:lnTo>
                          <a:pt x="930" y="1164"/>
                        </a:lnTo>
                        <a:lnTo>
                          <a:pt x="836" y="1162"/>
                        </a:lnTo>
                        <a:lnTo>
                          <a:pt x="744" y="1158"/>
                        </a:lnTo>
                        <a:lnTo>
                          <a:pt x="654" y="1152"/>
                        </a:lnTo>
                        <a:lnTo>
                          <a:pt x="568" y="1144"/>
                        </a:lnTo>
                        <a:lnTo>
                          <a:pt x="488" y="1134"/>
                        </a:lnTo>
                        <a:lnTo>
                          <a:pt x="410" y="1124"/>
                        </a:lnTo>
                        <a:lnTo>
                          <a:pt x="338" y="1110"/>
                        </a:lnTo>
                        <a:lnTo>
                          <a:pt x="272" y="1094"/>
                        </a:lnTo>
                        <a:lnTo>
                          <a:pt x="212" y="1078"/>
                        </a:lnTo>
                        <a:lnTo>
                          <a:pt x="158" y="1060"/>
                        </a:lnTo>
                        <a:lnTo>
                          <a:pt x="112" y="1042"/>
                        </a:lnTo>
                        <a:lnTo>
                          <a:pt x="74" y="1020"/>
                        </a:lnTo>
                        <a:lnTo>
                          <a:pt x="56" y="1010"/>
                        </a:lnTo>
                        <a:lnTo>
                          <a:pt x="42" y="1000"/>
                        </a:lnTo>
                        <a:lnTo>
                          <a:pt x="30" y="988"/>
                        </a:lnTo>
                        <a:lnTo>
                          <a:pt x="18" y="978"/>
                        </a:lnTo>
                        <a:lnTo>
                          <a:pt x="10" y="966"/>
                        </a:lnTo>
                        <a:lnTo>
                          <a:pt x="4" y="954"/>
                        </a:lnTo>
                        <a:lnTo>
                          <a:pt x="2" y="942"/>
                        </a:lnTo>
                        <a:lnTo>
                          <a:pt x="0" y="930"/>
                        </a:lnTo>
                        <a:lnTo>
                          <a:pt x="2" y="882"/>
                        </a:lnTo>
                        <a:lnTo>
                          <a:pt x="4" y="836"/>
                        </a:lnTo>
                        <a:lnTo>
                          <a:pt x="10" y="788"/>
                        </a:lnTo>
                        <a:lnTo>
                          <a:pt x="18" y="742"/>
                        </a:lnTo>
                        <a:lnTo>
                          <a:pt x="30" y="698"/>
                        </a:lnTo>
                        <a:lnTo>
                          <a:pt x="42" y="654"/>
                        </a:lnTo>
                        <a:lnTo>
                          <a:pt x="56" y="610"/>
                        </a:lnTo>
                        <a:lnTo>
                          <a:pt x="74" y="568"/>
                        </a:lnTo>
                        <a:lnTo>
                          <a:pt x="92" y="526"/>
                        </a:lnTo>
                        <a:lnTo>
                          <a:pt x="112" y="486"/>
                        </a:lnTo>
                        <a:lnTo>
                          <a:pt x="134" y="448"/>
                        </a:lnTo>
                        <a:lnTo>
                          <a:pt x="158" y="410"/>
                        </a:lnTo>
                        <a:lnTo>
                          <a:pt x="184" y="374"/>
                        </a:lnTo>
                        <a:lnTo>
                          <a:pt x="212" y="338"/>
                        </a:lnTo>
                        <a:lnTo>
                          <a:pt x="242" y="304"/>
                        </a:lnTo>
                        <a:lnTo>
                          <a:pt x="272" y="272"/>
                        </a:lnTo>
                        <a:lnTo>
                          <a:pt x="304" y="242"/>
                        </a:lnTo>
                        <a:lnTo>
                          <a:pt x="338" y="212"/>
                        </a:lnTo>
                        <a:lnTo>
                          <a:pt x="374" y="184"/>
                        </a:lnTo>
                        <a:lnTo>
                          <a:pt x="410" y="158"/>
                        </a:lnTo>
                        <a:lnTo>
                          <a:pt x="448" y="134"/>
                        </a:lnTo>
                        <a:lnTo>
                          <a:pt x="488" y="112"/>
                        </a:lnTo>
                        <a:lnTo>
                          <a:pt x="528" y="92"/>
                        </a:lnTo>
                        <a:lnTo>
                          <a:pt x="568" y="72"/>
                        </a:lnTo>
                        <a:lnTo>
                          <a:pt x="610" y="56"/>
                        </a:lnTo>
                        <a:lnTo>
                          <a:pt x="654" y="42"/>
                        </a:lnTo>
                        <a:lnTo>
                          <a:pt x="698" y="28"/>
                        </a:lnTo>
                        <a:lnTo>
                          <a:pt x="744" y="18"/>
                        </a:lnTo>
                        <a:lnTo>
                          <a:pt x="790" y="10"/>
                        </a:lnTo>
                        <a:lnTo>
                          <a:pt x="836" y="4"/>
                        </a:lnTo>
                        <a:lnTo>
                          <a:pt x="882" y="0"/>
                        </a:lnTo>
                        <a:lnTo>
                          <a:pt x="930" y="0"/>
                        </a:lnTo>
                        <a:lnTo>
                          <a:pt x="978" y="0"/>
                        </a:lnTo>
                        <a:lnTo>
                          <a:pt x="1026" y="4"/>
                        </a:lnTo>
                        <a:lnTo>
                          <a:pt x="1072" y="10"/>
                        </a:lnTo>
                        <a:lnTo>
                          <a:pt x="1118" y="18"/>
                        </a:lnTo>
                        <a:lnTo>
                          <a:pt x="1164" y="28"/>
                        </a:lnTo>
                        <a:lnTo>
                          <a:pt x="1208" y="42"/>
                        </a:lnTo>
                        <a:lnTo>
                          <a:pt x="1250" y="56"/>
                        </a:lnTo>
                        <a:lnTo>
                          <a:pt x="1294" y="72"/>
                        </a:lnTo>
                        <a:lnTo>
                          <a:pt x="1334" y="92"/>
                        </a:lnTo>
                        <a:lnTo>
                          <a:pt x="1374" y="112"/>
                        </a:lnTo>
                        <a:lnTo>
                          <a:pt x="1414" y="134"/>
                        </a:lnTo>
                        <a:lnTo>
                          <a:pt x="1452" y="158"/>
                        </a:lnTo>
                        <a:lnTo>
                          <a:pt x="1488" y="184"/>
                        </a:lnTo>
                        <a:lnTo>
                          <a:pt x="1522" y="212"/>
                        </a:lnTo>
                        <a:lnTo>
                          <a:pt x="1556" y="242"/>
                        </a:lnTo>
                        <a:lnTo>
                          <a:pt x="1588" y="272"/>
                        </a:lnTo>
                        <a:lnTo>
                          <a:pt x="1620" y="304"/>
                        </a:lnTo>
                        <a:lnTo>
                          <a:pt x="1650" y="338"/>
                        </a:lnTo>
                        <a:lnTo>
                          <a:pt x="1676" y="374"/>
                        </a:lnTo>
                        <a:lnTo>
                          <a:pt x="1702" y="410"/>
                        </a:lnTo>
                        <a:lnTo>
                          <a:pt x="1726" y="448"/>
                        </a:lnTo>
                        <a:lnTo>
                          <a:pt x="1750" y="486"/>
                        </a:lnTo>
                        <a:lnTo>
                          <a:pt x="1770" y="526"/>
                        </a:lnTo>
                        <a:lnTo>
                          <a:pt x="1788" y="568"/>
                        </a:lnTo>
                        <a:lnTo>
                          <a:pt x="1806" y="610"/>
                        </a:lnTo>
                        <a:lnTo>
                          <a:pt x="1820" y="654"/>
                        </a:lnTo>
                        <a:lnTo>
                          <a:pt x="1832" y="698"/>
                        </a:lnTo>
                        <a:lnTo>
                          <a:pt x="1842" y="742"/>
                        </a:lnTo>
                        <a:lnTo>
                          <a:pt x="1850" y="788"/>
                        </a:lnTo>
                        <a:lnTo>
                          <a:pt x="1856" y="836"/>
                        </a:lnTo>
                        <a:lnTo>
                          <a:pt x="1860" y="882"/>
                        </a:lnTo>
                        <a:lnTo>
                          <a:pt x="1862" y="9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25" y="138"/>
                    <a:ext cx="183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3820" name="Freeform 33"/>
                <p:cNvSpPr>
                  <a:spLocks noChangeArrowheads="1"/>
                </p:cNvSpPr>
                <p:nvPr/>
              </p:nvSpPr>
              <p:spPr bwMode="auto">
                <a:xfrm>
                  <a:off x="60872" y="0"/>
                  <a:ext cx="2917825" cy="1054100"/>
                </a:xfrm>
                <a:custGeom>
                  <a:avLst/>
                  <a:gdLst>
                    <a:gd name="T0" fmla="*/ 0 w 4756"/>
                    <a:gd name="T1" fmla="*/ 2147483646 h 1576"/>
                    <a:gd name="T2" fmla="*/ 2147483646 w 4756"/>
                    <a:gd name="T3" fmla="*/ 2147483646 h 1576"/>
                    <a:gd name="T4" fmla="*/ 2147483646 w 4756"/>
                    <a:gd name="T5" fmla="*/ 2147483646 h 1576"/>
                    <a:gd name="T6" fmla="*/ 2147483646 w 4756"/>
                    <a:gd name="T7" fmla="*/ 2147483646 h 1576"/>
                    <a:gd name="T8" fmla="*/ 2147483646 w 4756"/>
                    <a:gd name="T9" fmla="*/ 2147483646 h 1576"/>
                    <a:gd name="T10" fmla="*/ 2147483646 w 4756"/>
                    <a:gd name="T11" fmla="*/ 2147483646 h 1576"/>
                    <a:gd name="T12" fmla="*/ 2147483646 w 4756"/>
                    <a:gd name="T13" fmla="*/ 2147483646 h 1576"/>
                    <a:gd name="T14" fmla="*/ 2147483646 w 4756"/>
                    <a:gd name="T15" fmla="*/ 2147483646 h 1576"/>
                    <a:gd name="T16" fmla="*/ 2147483646 w 4756"/>
                    <a:gd name="T17" fmla="*/ 2147483646 h 1576"/>
                    <a:gd name="T18" fmla="*/ 2147483646 w 4756"/>
                    <a:gd name="T19" fmla="*/ 2147483646 h 1576"/>
                    <a:gd name="T20" fmla="*/ 2147483646 w 4756"/>
                    <a:gd name="T21" fmla="*/ 2147483646 h 1576"/>
                    <a:gd name="T22" fmla="*/ 2147483646 w 4756"/>
                    <a:gd name="T23" fmla="*/ 2147483646 h 1576"/>
                    <a:gd name="T24" fmla="*/ 2147483646 w 4756"/>
                    <a:gd name="T25" fmla="*/ 2147483646 h 1576"/>
                    <a:gd name="T26" fmla="*/ 2147483646 w 4756"/>
                    <a:gd name="T27" fmla="*/ 2147483646 h 1576"/>
                    <a:gd name="T28" fmla="*/ 2147483646 w 4756"/>
                    <a:gd name="T29" fmla="*/ 2147483646 h 1576"/>
                    <a:gd name="T30" fmla="*/ 2147483646 w 4756"/>
                    <a:gd name="T31" fmla="*/ 2147483646 h 1576"/>
                    <a:gd name="T32" fmla="*/ 2147483646 w 4756"/>
                    <a:gd name="T33" fmla="*/ 2147483646 h 1576"/>
                    <a:gd name="T34" fmla="*/ 2147483646 w 4756"/>
                    <a:gd name="T35" fmla="*/ 2147483646 h 1576"/>
                    <a:gd name="T36" fmla="*/ 2147483646 w 4756"/>
                    <a:gd name="T37" fmla="*/ 2147483646 h 1576"/>
                    <a:gd name="T38" fmla="*/ 2147483646 w 4756"/>
                    <a:gd name="T39" fmla="*/ 2147483646 h 1576"/>
                    <a:gd name="T40" fmla="*/ 2147483646 w 4756"/>
                    <a:gd name="T41" fmla="*/ 2147483646 h 1576"/>
                    <a:gd name="T42" fmla="*/ 2147483646 w 4756"/>
                    <a:gd name="T43" fmla="*/ 2147483646 h 1576"/>
                    <a:gd name="T44" fmla="*/ 2147483646 w 4756"/>
                    <a:gd name="T45" fmla="*/ 2147483646 h 1576"/>
                    <a:gd name="T46" fmla="*/ 2147483646 w 4756"/>
                    <a:gd name="T47" fmla="*/ 2147483646 h 1576"/>
                    <a:gd name="T48" fmla="*/ 2147483646 w 4756"/>
                    <a:gd name="T49" fmla="*/ 2147483646 h 1576"/>
                    <a:gd name="T50" fmla="*/ 2147483646 w 4756"/>
                    <a:gd name="T51" fmla="*/ 0 h 1576"/>
                    <a:gd name="T52" fmla="*/ 2147483646 w 4756"/>
                    <a:gd name="T53" fmla="*/ 0 h 1576"/>
                    <a:gd name="T54" fmla="*/ 2147483646 w 4756"/>
                    <a:gd name="T55" fmla="*/ 2147483646 h 1576"/>
                    <a:gd name="T56" fmla="*/ 2147483646 w 4756"/>
                    <a:gd name="T57" fmla="*/ 2147483646 h 1576"/>
                    <a:gd name="T58" fmla="*/ 2147483646 w 4756"/>
                    <a:gd name="T59" fmla="*/ 2147483646 h 1576"/>
                    <a:gd name="T60" fmla="*/ 2147483646 w 4756"/>
                    <a:gd name="T61" fmla="*/ 2147483646 h 1576"/>
                    <a:gd name="T62" fmla="*/ 2147483646 w 4756"/>
                    <a:gd name="T63" fmla="*/ 2147483646 h 1576"/>
                    <a:gd name="T64" fmla="*/ 2147483646 w 4756"/>
                    <a:gd name="T65" fmla="*/ 2147483646 h 1576"/>
                    <a:gd name="T66" fmla="*/ 2147483646 w 4756"/>
                    <a:gd name="T67" fmla="*/ 2147483646 h 1576"/>
                    <a:gd name="T68" fmla="*/ 2147483646 w 4756"/>
                    <a:gd name="T69" fmla="*/ 2147483646 h 1576"/>
                    <a:gd name="T70" fmla="*/ 2147483646 w 4756"/>
                    <a:gd name="T71" fmla="*/ 2147483646 h 1576"/>
                    <a:gd name="T72" fmla="*/ 2147483646 w 4756"/>
                    <a:gd name="T73" fmla="*/ 2147483646 h 1576"/>
                    <a:gd name="T74" fmla="*/ 2147483646 w 4756"/>
                    <a:gd name="T75" fmla="*/ 2147483646 h 1576"/>
                    <a:gd name="T76" fmla="*/ 2147483646 w 4756"/>
                    <a:gd name="T77" fmla="*/ 2147483646 h 1576"/>
                    <a:gd name="T78" fmla="*/ 2147483646 w 4756"/>
                    <a:gd name="T79" fmla="*/ 2147483646 h 1576"/>
                    <a:gd name="T80" fmla="*/ 2147483646 w 4756"/>
                    <a:gd name="T81" fmla="*/ 2147483646 h 1576"/>
                    <a:gd name="T82" fmla="*/ 2147483646 w 4756"/>
                    <a:gd name="T83" fmla="*/ 2147483646 h 1576"/>
                    <a:gd name="T84" fmla="*/ 2147483646 w 4756"/>
                    <a:gd name="T85" fmla="*/ 2147483646 h 1576"/>
                    <a:gd name="T86" fmla="*/ 2147483646 w 4756"/>
                    <a:gd name="T87" fmla="*/ 2147483646 h 1576"/>
                    <a:gd name="T88" fmla="*/ 2147483646 w 4756"/>
                    <a:gd name="T89" fmla="*/ 2147483646 h 1576"/>
                    <a:gd name="T90" fmla="*/ 2147483646 w 4756"/>
                    <a:gd name="T91" fmla="*/ 2147483646 h 1576"/>
                    <a:gd name="T92" fmla="*/ 2147483646 w 4756"/>
                    <a:gd name="T93" fmla="*/ 2147483646 h 1576"/>
                    <a:gd name="T94" fmla="*/ 2147483646 w 4756"/>
                    <a:gd name="T95" fmla="*/ 2147483646 h 1576"/>
                    <a:gd name="T96" fmla="*/ 2147483646 w 4756"/>
                    <a:gd name="T97" fmla="*/ 2147483646 h 1576"/>
                    <a:gd name="T98" fmla="*/ 2147483646 w 4756"/>
                    <a:gd name="T99" fmla="*/ 2147483646 h 1576"/>
                    <a:gd name="T100" fmla="*/ 2147483646 w 4756"/>
                    <a:gd name="T101" fmla="*/ 2147483646 h 1576"/>
                    <a:gd name="T102" fmla="*/ 0 w 4756"/>
                    <a:gd name="T103" fmla="*/ 2147483646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3801" name="Group 14"/>
            <p:cNvGrpSpPr/>
            <p:nvPr/>
          </p:nvGrpSpPr>
          <p:grpSpPr bwMode="auto">
            <a:xfrm>
              <a:off x="1312232" y="312572"/>
              <a:ext cx="1365164" cy="3329494"/>
              <a:chOff x="0" y="0"/>
              <a:chExt cx="1592552" cy="3884071"/>
            </a:xfrm>
          </p:grpSpPr>
          <p:sp>
            <p:nvSpPr>
              <p:cNvPr id="33812" name="AutoShape 15"/>
              <p:cNvSpPr>
                <a:spLocks noChangeArrowheads="1"/>
              </p:cNvSpPr>
              <p:nvPr/>
            </p:nvSpPr>
            <p:spPr bwMode="auto">
              <a:xfrm rot="3600000">
                <a:off x="777416" y="749606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3" name="AutoShape 15"/>
              <p:cNvSpPr>
                <a:spLocks noChangeArrowheads="1"/>
              </p:cNvSpPr>
              <p:nvPr/>
            </p:nvSpPr>
            <p:spPr bwMode="auto">
              <a:xfrm rot="1800000">
                <a:off x="0" y="0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4" name="AutoShape 15"/>
              <p:cNvSpPr>
                <a:spLocks noChangeArrowheads="1"/>
              </p:cNvSpPr>
              <p:nvPr/>
            </p:nvSpPr>
            <p:spPr bwMode="auto">
              <a:xfrm rot="7200000">
                <a:off x="777416" y="2757430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5" name="AutoShape 15"/>
              <p:cNvSpPr>
                <a:spLocks noChangeArrowheads="1"/>
              </p:cNvSpPr>
              <p:nvPr/>
            </p:nvSpPr>
            <p:spPr bwMode="auto">
              <a:xfrm rot="9000000">
                <a:off x="0" y="3507040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16" name="AutoShape 15"/>
              <p:cNvSpPr>
                <a:spLocks noChangeArrowheads="1"/>
              </p:cNvSpPr>
              <p:nvPr/>
            </p:nvSpPr>
            <p:spPr bwMode="auto">
              <a:xfrm rot="5400000">
                <a:off x="1175437" y="1793602"/>
                <a:ext cx="457200" cy="377031"/>
              </a:xfrm>
              <a:prstGeom prst="upArrow">
                <a:avLst>
                  <a:gd name="adj1" fmla="val 52833"/>
                  <a:gd name="adj2" fmla="val 45940"/>
                </a:avLst>
              </a:prstGeom>
              <a:solidFill>
                <a:srgbClr val="595959"/>
              </a:solidFill>
              <a:ln w="3175">
                <a:solidFill>
                  <a:srgbClr val="D7D7D7"/>
                </a:solidFill>
                <a:miter lim="800000"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3802" name="矩形 18"/>
            <p:cNvSpPr>
              <a:spLocks noChangeArrowheads="1"/>
            </p:cNvSpPr>
            <p:nvPr/>
          </p:nvSpPr>
          <p:spPr bwMode="auto">
            <a:xfrm>
              <a:off x="1905244" y="23598"/>
              <a:ext cx="5030522" cy="5438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是否在教务系统上选课成功？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03" name="AutoShape 4"/>
            <p:cNvSpPr>
              <a:spLocks noChangeArrowheads="1"/>
            </p:cNvSpPr>
            <p:nvPr/>
          </p:nvSpPr>
          <p:spPr bwMode="auto">
            <a:xfrm>
              <a:off x="1707374" y="0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804" name="矩形 20"/>
            <p:cNvSpPr>
              <a:spLocks noChangeArrowheads="1"/>
            </p:cNvSpPr>
            <p:nvPr/>
          </p:nvSpPr>
          <p:spPr bwMode="auto">
            <a:xfrm>
              <a:off x="2589863" y="875319"/>
              <a:ext cx="4364266" cy="5438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暂未导入选课名单</a:t>
              </a:r>
              <a:endParaRPr lang="zh-CN" altLang="en-US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05" name="AutoShape 4"/>
            <p:cNvSpPr>
              <a:spLocks noChangeArrowheads="1"/>
            </p:cNvSpPr>
            <p:nvPr/>
          </p:nvSpPr>
          <p:spPr bwMode="auto">
            <a:xfrm>
              <a:off x="2391992" y="851721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06" name="矩形 22"/>
            <p:cNvSpPr>
              <a:spLocks noChangeArrowheads="1"/>
            </p:cNvSpPr>
            <p:nvPr/>
          </p:nvSpPr>
          <p:spPr bwMode="auto">
            <a:xfrm>
              <a:off x="2898497" y="1727039"/>
              <a:ext cx="4037271" cy="55631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认证信息填写错误（包括学校、姓名、学号）</a:t>
              </a:r>
              <a:endParaRPr lang="zh-CN" altLang="en-US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07" name="AutoShape 4"/>
            <p:cNvSpPr>
              <a:spLocks noChangeArrowheads="1"/>
            </p:cNvSpPr>
            <p:nvPr/>
          </p:nvSpPr>
          <p:spPr bwMode="auto">
            <a:xfrm>
              <a:off x="2700626" y="1703442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08" name="矩形 24"/>
            <p:cNvSpPr>
              <a:spLocks noChangeArrowheads="1"/>
            </p:cNvSpPr>
            <p:nvPr/>
          </p:nvSpPr>
          <p:spPr bwMode="auto">
            <a:xfrm>
              <a:off x="2744180" y="2587808"/>
              <a:ext cx="4153425" cy="55580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在课程学习时间结束前未登录确认课程</a:t>
              </a:r>
              <a:endParaRPr lang="zh-CN" altLang="en-US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3809" name="AutoShape 4"/>
            <p:cNvSpPr>
              <a:spLocks noChangeArrowheads="1"/>
            </p:cNvSpPr>
            <p:nvPr/>
          </p:nvSpPr>
          <p:spPr bwMode="auto">
            <a:xfrm>
              <a:off x="2391992" y="2555164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10" name="矩形 26"/>
            <p:cNvSpPr>
              <a:spLocks noChangeArrowheads="1"/>
            </p:cNvSpPr>
            <p:nvPr/>
          </p:nvSpPr>
          <p:spPr bwMode="auto">
            <a:xfrm>
              <a:off x="1923607" y="3430485"/>
              <a:ext cx="5030522" cy="54587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在导入名单前已在</a:t>
              </a: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APP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上注册登录的学生，导入后需退出重登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11" name="AutoShape 4"/>
            <p:cNvSpPr>
              <a:spLocks noChangeArrowheads="1"/>
            </p:cNvSpPr>
            <p:nvPr/>
          </p:nvSpPr>
          <p:spPr bwMode="auto">
            <a:xfrm>
              <a:off x="1725734" y="3406888"/>
              <a:ext cx="650478" cy="567468"/>
            </a:xfrm>
            <a:prstGeom prst="hexagon">
              <a:avLst>
                <a:gd name="adj" fmla="val 28646"/>
                <a:gd name="vf" fmla="val 115470"/>
              </a:avLst>
            </a:prstGeom>
            <a:solidFill>
              <a:schemeClr val="bg1"/>
            </a:solidFill>
            <a:ln w="3175">
              <a:solidFill>
                <a:srgbClr val="D7D7D7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3799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575" y="3096260"/>
            <a:ext cx="1299210" cy="129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04495" y="93472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没有课程</a:t>
            </a:r>
            <a:endParaRPr lang="zh-CN" altLang="en-US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utoUpdateAnimBg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6" name="文本框 5"/>
          <p:cNvSpPr>
            <a:spLocks noChangeArrowheads="1"/>
          </p:cNvSpPr>
          <p:nvPr/>
        </p:nvSpPr>
        <p:spPr bwMode="auto">
          <a:xfrm>
            <a:off x="633413" y="130175"/>
            <a:ext cx="2665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常见问题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6869" name="图片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 6"/>
          <p:cNvGrpSpPr/>
          <p:nvPr/>
        </p:nvGrpSpPr>
        <p:grpSpPr bwMode="auto">
          <a:xfrm>
            <a:off x="1017270" y="1029970"/>
            <a:ext cx="10400030" cy="5466080"/>
            <a:chOff x="-813663" y="0"/>
            <a:chExt cx="7473973" cy="4181476"/>
          </a:xfrm>
        </p:grpSpPr>
        <p:grpSp>
          <p:nvGrpSpPr>
            <p:cNvPr id="36871" name="Group 7"/>
            <p:cNvGrpSpPr/>
            <p:nvPr/>
          </p:nvGrpSpPr>
          <p:grpSpPr bwMode="auto">
            <a:xfrm>
              <a:off x="1236028" y="0"/>
              <a:ext cx="3430585" cy="4181476"/>
              <a:chOff x="0" y="0"/>
              <a:chExt cx="2161" cy="2634"/>
            </a:xfrm>
          </p:grpSpPr>
          <p:sp>
            <p:nvSpPr>
              <p:cNvPr id="36882" name="Freeform 5"/>
              <p:cNvSpPr>
                <a:spLocks noChangeArrowheads="1"/>
              </p:cNvSpPr>
              <p:nvPr/>
            </p:nvSpPr>
            <p:spPr bwMode="auto">
              <a:xfrm>
                <a:off x="143" y="331"/>
                <a:ext cx="1881" cy="2303"/>
              </a:xfrm>
              <a:custGeom>
                <a:avLst/>
                <a:gdLst>
                  <a:gd name="T0" fmla="*/ 2012 w 1045"/>
                  <a:gd name="T1" fmla="*/ 4143 h 1279"/>
                  <a:gd name="T2" fmla="*/ 1597 w 1045"/>
                  <a:gd name="T3" fmla="*/ 4147 h 1279"/>
                  <a:gd name="T4" fmla="*/ 1591 w 1045"/>
                  <a:gd name="T5" fmla="*/ 3463 h 1279"/>
                  <a:gd name="T6" fmla="*/ 1174 w 1045"/>
                  <a:gd name="T7" fmla="*/ 3115 h 1279"/>
                  <a:gd name="T8" fmla="*/ 774 w 1045"/>
                  <a:gd name="T9" fmla="*/ 3086 h 1279"/>
                  <a:gd name="T10" fmla="*/ 0 w 1045"/>
                  <a:gd name="T11" fmla="*/ 2697 h 1279"/>
                  <a:gd name="T12" fmla="*/ 1044 w 1045"/>
                  <a:gd name="T13" fmla="*/ 3009 h 1279"/>
                  <a:gd name="T14" fmla="*/ 380 w 1045"/>
                  <a:gd name="T15" fmla="*/ 2256 h 1279"/>
                  <a:gd name="T16" fmla="*/ 1393 w 1045"/>
                  <a:gd name="T17" fmla="*/ 3090 h 1279"/>
                  <a:gd name="T18" fmla="*/ 1600 w 1045"/>
                  <a:gd name="T19" fmla="*/ 3232 h 1279"/>
                  <a:gd name="T20" fmla="*/ 1600 w 1045"/>
                  <a:gd name="T21" fmla="*/ 3220 h 1279"/>
                  <a:gd name="T22" fmla="*/ 1519 w 1045"/>
                  <a:gd name="T23" fmla="*/ 2227 h 1279"/>
                  <a:gd name="T24" fmla="*/ 803 w 1045"/>
                  <a:gd name="T25" fmla="*/ 1880 h 1279"/>
                  <a:gd name="T26" fmla="*/ 36 w 1045"/>
                  <a:gd name="T27" fmla="*/ 704 h 1279"/>
                  <a:gd name="T28" fmla="*/ 891 w 1045"/>
                  <a:gd name="T29" fmla="*/ 1777 h 1279"/>
                  <a:gd name="T30" fmla="*/ 1037 w 1045"/>
                  <a:gd name="T31" fmla="*/ 1291 h 1279"/>
                  <a:gd name="T32" fmla="*/ 1024 w 1045"/>
                  <a:gd name="T33" fmla="*/ 798 h 1279"/>
                  <a:gd name="T34" fmla="*/ 1130 w 1045"/>
                  <a:gd name="T35" fmla="*/ 1491 h 1279"/>
                  <a:gd name="T36" fmla="*/ 1062 w 1045"/>
                  <a:gd name="T37" fmla="*/ 1880 h 1279"/>
                  <a:gd name="T38" fmla="*/ 1526 w 1045"/>
                  <a:gd name="T39" fmla="*/ 2053 h 1279"/>
                  <a:gd name="T40" fmla="*/ 1773 w 1045"/>
                  <a:gd name="T41" fmla="*/ 0 h 1279"/>
                  <a:gd name="T42" fmla="*/ 1714 w 1045"/>
                  <a:gd name="T43" fmla="*/ 2199 h 1279"/>
                  <a:gd name="T44" fmla="*/ 1867 w 1045"/>
                  <a:gd name="T45" fmla="*/ 2838 h 1279"/>
                  <a:gd name="T46" fmla="*/ 2401 w 1045"/>
                  <a:gd name="T47" fmla="*/ 2366 h 1279"/>
                  <a:gd name="T48" fmla="*/ 2621 w 1045"/>
                  <a:gd name="T49" fmla="*/ 1212 h 1279"/>
                  <a:gd name="T50" fmla="*/ 2563 w 1045"/>
                  <a:gd name="T51" fmla="*/ 2227 h 1279"/>
                  <a:gd name="T52" fmla="*/ 2925 w 1045"/>
                  <a:gd name="T53" fmla="*/ 1851 h 1279"/>
                  <a:gd name="T54" fmla="*/ 3386 w 1045"/>
                  <a:gd name="T55" fmla="*/ 1041 h 1279"/>
                  <a:gd name="T56" fmla="*/ 3103 w 1045"/>
                  <a:gd name="T57" fmla="*/ 1766 h 1279"/>
                  <a:gd name="T58" fmla="*/ 1996 w 1045"/>
                  <a:gd name="T59" fmla="*/ 3131 h 1279"/>
                  <a:gd name="T60" fmla="*/ 1976 w 1045"/>
                  <a:gd name="T61" fmla="*/ 3551 h 1279"/>
                  <a:gd name="T62" fmla="*/ 3042 w 1045"/>
                  <a:gd name="T63" fmla="*/ 2879 h 1279"/>
                  <a:gd name="T64" fmla="*/ 1976 w 1045"/>
                  <a:gd name="T65" fmla="*/ 3697 h 1279"/>
                  <a:gd name="T66" fmla="*/ 2012 w 1045"/>
                  <a:gd name="T67" fmla="*/ 4143 h 12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5"/>
                  <a:gd name="T103" fmla="*/ 0 h 1279"/>
                  <a:gd name="T104" fmla="*/ 1045 w 1045"/>
                  <a:gd name="T105" fmla="*/ 1279 h 12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5" h="1279">
                    <a:moveTo>
                      <a:pt x="621" y="1278"/>
                    </a:moveTo>
                    <a:cubicBezTo>
                      <a:pt x="493" y="1279"/>
                      <a:pt x="493" y="1279"/>
                      <a:pt x="493" y="1279"/>
                    </a:cubicBezTo>
                    <a:cubicBezTo>
                      <a:pt x="480" y="1238"/>
                      <a:pt x="485" y="1193"/>
                      <a:pt x="491" y="1068"/>
                    </a:cubicBezTo>
                    <a:cubicBezTo>
                      <a:pt x="453" y="1033"/>
                      <a:pt x="408" y="998"/>
                      <a:pt x="362" y="961"/>
                    </a:cubicBezTo>
                    <a:cubicBezTo>
                      <a:pt x="310" y="963"/>
                      <a:pt x="280" y="960"/>
                      <a:pt x="239" y="952"/>
                    </a:cubicBezTo>
                    <a:cubicBezTo>
                      <a:pt x="153" y="935"/>
                      <a:pt x="123" y="906"/>
                      <a:pt x="0" y="832"/>
                    </a:cubicBezTo>
                    <a:cubicBezTo>
                      <a:pt x="134" y="888"/>
                      <a:pt x="210" y="930"/>
                      <a:pt x="322" y="928"/>
                    </a:cubicBezTo>
                    <a:cubicBezTo>
                      <a:pt x="244" y="861"/>
                      <a:pt x="168" y="787"/>
                      <a:pt x="117" y="696"/>
                    </a:cubicBezTo>
                    <a:cubicBezTo>
                      <a:pt x="236" y="800"/>
                      <a:pt x="263" y="854"/>
                      <a:pt x="430" y="953"/>
                    </a:cubicBezTo>
                    <a:cubicBezTo>
                      <a:pt x="448" y="964"/>
                      <a:pt x="467" y="976"/>
                      <a:pt x="494" y="997"/>
                    </a:cubicBezTo>
                    <a:cubicBezTo>
                      <a:pt x="494" y="993"/>
                      <a:pt x="494" y="993"/>
                      <a:pt x="494" y="993"/>
                    </a:cubicBezTo>
                    <a:cubicBezTo>
                      <a:pt x="497" y="887"/>
                      <a:pt x="467" y="762"/>
                      <a:pt x="469" y="687"/>
                    </a:cubicBezTo>
                    <a:cubicBezTo>
                      <a:pt x="371" y="661"/>
                      <a:pt x="303" y="619"/>
                      <a:pt x="248" y="580"/>
                    </a:cubicBezTo>
                    <a:cubicBezTo>
                      <a:pt x="105" y="480"/>
                      <a:pt x="40" y="342"/>
                      <a:pt x="11" y="217"/>
                    </a:cubicBezTo>
                    <a:cubicBezTo>
                      <a:pt x="94" y="400"/>
                      <a:pt x="163" y="479"/>
                      <a:pt x="275" y="548"/>
                    </a:cubicBezTo>
                    <a:cubicBezTo>
                      <a:pt x="285" y="525"/>
                      <a:pt x="324" y="475"/>
                      <a:pt x="320" y="398"/>
                    </a:cubicBezTo>
                    <a:cubicBezTo>
                      <a:pt x="315" y="314"/>
                      <a:pt x="306" y="285"/>
                      <a:pt x="316" y="246"/>
                    </a:cubicBezTo>
                    <a:cubicBezTo>
                      <a:pt x="332" y="334"/>
                      <a:pt x="354" y="416"/>
                      <a:pt x="349" y="460"/>
                    </a:cubicBezTo>
                    <a:cubicBezTo>
                      <a:pt x="345" y="497"/>
                      <a:pt x="340" y="510"/>
                      <a:pt x="328" y="580"/>
                    </a:cubicBezTo>
                    <a:cubicBezTo>
                      <a:pt x="394" y="614"/>
                      <a:pt x="436" y="623"/>
                      <a:pt x="471" y="633"/>
                    </a:cubicBezTo>
                    <a:cubicBezTo>
                      <a:pt x="480" y="526"/>
                      <a:pt x="544" y="250"/>
                      <a:pt x="547" y="0"/>
                    </a:cubicBezTo>
                    <a:cubicBezTo>
                      <a:pt x="602" y="287"/>
                      <a:pt x="501" y="515"/>
                      <a:pt x="529" y="678"/>
                    </a:cubicBezTo>
                    <a:cubicBezTo>
                      <a:pt x="546" y="776"/>
                      <a:pt x="564" y="812"/>
                      <a:pt x="576" y="875"/>
                    </a:cubicBezTo>
                    <a:cubicBezTo>
                      <a:pt x="617" y="825"/>
                      <a:pt x="645" y="811"/>
                      <a:pt x="741" y="730"/>
                    </a:cubicBezTo>
                    <a:cubicBezTo>
                      <a:pt x="723" y="598"/>
                      <a:pt x="730" y="473"/>
                      <a:pt x="809" y="374"/>
                    </a:cubicBezTo>
                    <a:cubicBezTo>
                      <a:pt x="738" y="537"/>
                      <a:pt x="772" y="588"/>
                      <a:pt x="791" y="687"/>
                    </a:cubicBezTo>
                    <a:cubicBezTo>
                      <a:pt x="841" y="647"/>
                      <a:pt x="874" y="615"/>
                      <a:pt x="903" y="571"/>
                    </a:cubicBezTo>
                    <a:cubicBezTo>
                      <a:pt x="937" y="523"/>
                      <a:pt x="988" y="442"/>
                      <a:pt x="1045" y="321"/>
                    </a:cubicBezTo>
                    <a:cubicBezTo>
                      <a:pt x="1027" y="404"/>
                      <a:pt x="992" y="483"/>
                      <a:pt x="958" y="545"/>
                    </a:cubicBezTo>
                    <a:cubicBezTo>
                      <a:pt x="854" y="740"/>
                      <a:pt x="738" y="767"/>
                      <a:pt x="616" y="966"/>
                    </a:cubicBezTo>
                    <a:cubicBezTo>
                      <a:pt x="614" y="992"/>
                      <a:pt x="612" y="1040"/>
                      <a:pt x="610" y="1095"/>
                    </a:cubicBezTo>
                    <a:cubicBezTo>
                      <a:pt x="698" y="1054"/>
                      <a:pt x="845" y="1010"/>
                      <a:pt x="939" y="888"/>
                    </a:cubicBezTo>
                    <a:cubicBezTo>
                      <a:pt x="901" y="979"/>
                      <a:pt x="728" y="1086"/>
                      <a:pt x="610" y="1140"/>
                    </a:cubicBezTo>
                    <a:cubicBezTo>
                      <a:pt x="613" y="1200"/>
                      <a:pt x="625" y="1222"/>
                      <a:pt x="621" y="1278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3" name="Freeform 7"/>
              <p:cNvSpPr>
                <a:spLocks noChangeArrowheads="1"/>
              </p:cNvSpPr>
              <p:nvPr/>
            </p:nvSpPr>
            <p:spPr bwMode="auto">
              <a:xfrm>
                <a:off x="984" y="0"/>
                <a:ext cx="259" cy="299"/>
              </a:xfrm>
              <a:custGeom>
                <a:avLst/>
                <a:gdLst>
                  <a:gd name="T0" fmla="*/ 129 w 259"/>
                  <a:gd name="T1" fmla="*/ 0 h 299"/>
                  <a:gd name="T2" fmla="*/ 194 w 259"/>
                  <a:gd name="T3" fmla="*/ 38 h 299"/>
                  <a:gd name="T4" fmla="*/ 259 w 259"/>
                  <a:gd name="T5" fmla="*/ 74 h 299"/>
                  <a:gd name="T6" fmla="*/ 259 w 259"/>
                  <a:gd name="T7" fmla="*/ 149 h 299"/>
                  <a:gd name="T8" fmla="*/ 259 w 259"/>
                  <a:gd name="T9" fmla="*/ 223 h 299"/>
                  <a:gd name="T10" fmla="*/ 194 w 259"/>
                  <a:gd name="T11" fmla="*/ 261 h 299"/>
                  <a:gd name="T12" fmla="*/ 129 w 259"/>
                  <a:gd name="T13" fmla="*/ 299 h 299"/>
                  <a:gd name="T14" fmla="*/ 64 w 259"/>
                  <a:gd name="T15" fmla="*/ 261 h 299"/>
                  <a:gd name="T16" fmla="*/ 0 w 259"/>
                  <a:gd name="T17" fmla="*/ 223 h 299"/>
                  <a:gd name="T18" fmla="*/ 0 w 259"/>
                  <a:gd name="T19" fmla="*/ 149 h 299"/>
                  <a:gd name="T20" fmla="*/ 0 w 259"/>
                  <a:gd name="T21" fmla="*/ 74 h 299"/>
                  <a:gd name="T22" fmla="*/ 64 w 259"/>
                  <a:gd name="T23" fmla="*/ 38 h 299"/>
                  <a:gd name="T24" fmla="*/ 129 w 259"/>
                  <a:gd name="T25" fmla="*/ 0 h 299"/>
                  <a:gd name="T26" fmla="*/ 129 w 259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9"/>
                  <a:gd name="T43" fmla="*/ 0 h 299"/>
                  <a:gd name="T44" fmla="*/ 259 w 259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9" h="299">
                    <a:moveTo>
                      <a:pt x="129" y="0"/>
                    </a:moveTo>
                    <a:lnTo>
                      <a:pt x="194" y="38"/>
                    </a:lnTo>
                    <a:lnTo>
                      <a:pt x="259" y="74"/>
                    </a:lnTo>
                    <a:lnTo>
                      <a:pt x="259" y="149"/>
                    </a:lnTo>
                    <a:lnTo>
                      <a:pt x="259" y="223"/>
                    </a:lnTo>
                    <a:lnTo>
                      <a:pt x="194" y="261"/>
                    </a:lnTo>
                    <a:lnTo>
                      <a:pt x="129" y="299"/>
                    </a:lnTo>
                    <a:lnTo>
                      <a:pt x="64" y="261"/>
                    </a:lnTo>
                    <a:lnTo>
                      <a:pt x="0" y="223"/>
                    </a:lnTo>
                    <a:lnTo>
                      <a:pt x="0" y="149"/>
                    </a:lnTo>
                    <a:lnTo>
                      <a:pt x="0" y="74"/>
                    </a:lnTo>
                    <a:lnTo>
                      <a:pt x="64" y="3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4" name="Freeform 8"/>
              <p:cNvSpPr>
                <a:spLocks noChangeArrowheads="1"/>
              </p:cNvSpPr>
              <p:nvPr/>
            </p:nvSpPr>
            <p:spPr bwMode="auto">
              <a:xfrm>
                <a:off x="1904" y="572"/>
                <a:ext cx="257" cy="297"/>
              </a:xfrm>
              <a:custGeom>
                <a:avLst/>
                <a:gdLst>
                  <a:gd name="T0" fmla="*/ 128 w 257"/>
                  <a:gd name="T1" fmla="*/ 0 h 297"/>
                  <a:gd name="T2" fmla="*/ 192 w 257"/>
                  <a:gd name="T3" fmla="*/ 36 h 297"/>
                  <a:gd name="T4" fmla="*/ 257 w 257"/>
                  <a:gd name="T5" fmla="*/ 74 h 297"/>
                  <a:gd name="T6" fmla="*/ 257 w 257"/>
                  <a:gd name="T7" fmla="*/ 148 h 297"/>
                  <a:gd name="T8" fmla="*/ 257 w 257"/>
                  <a:gd name="T9" fmla="*/ 224 h 297"/>
                  <a:gd name="T10" fmla="*/ 192 w 257"/>
                  <a:gd name="T11" fmla="*/ 261 h 297"/>
                  <a:gd name="T12" fmla="*/ 128 w 257"/>
                  <a:gd name="T13" fmla="*/ 297 h 297"/>
                  <a:gd name="T14" fmla="*/ 63 w 257"/>
                  <a:gd name="T15" fmla="*/ 261 h 297"/>
                  <a:gd name="T16" fmla="*/ 0 w 257"/>
                  <a:gd name="T17" fmla="*/ 224 h 297"/>
                  <a:gd name="T18" fmla="*/ 0 w 257"/>
                  <a:gd name="T19" fmla="*/ 148 h 297"/>
                  <a:gd name="T20" fmla="*/ 0 w 257"/>
                  <a:gd name="T21" fmla="*/ 74 h 297"/>
                  <a:gd name="T22" fmla="*/ 63 w 257"/>
                  <a:gd name="T23" fmla="*/ 36 h 297"/>
                  <a:gd name="T24" fmla="*/ 128 w 257"/>
                  <a:gd name="T25" fmla="*/ 0 h 297"/>
                  <a:gd name="T26" fmla="*/ 128 w 257"/>
                  <a:gd name="T27" fmla="*/ 0 h 2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7"/>
                  <a:gd name="T43" fmla="*/ 0 h 297"/>
                  <a:gd name="T44" fmla="*/ 257 w 257"/>
                  <a:gd name="T45" fmla="*/ 297 h 2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7" h="297">
                    <a:moveTo>
                      <a:pt x="128" y="0"/>
                    </a:moveTo>
                    <a:lnTo>
                      <a:pt x="192" y="36"/>
                    </a:lnTo>
                    <a:lnTo>
                      <a:pt x="257" y="74"/>
                    </a:lnTo>
                    <a:lnTo>
                      <a:pt x="257" y="148"/>
                    </a:lnTo>
                    <a:lnTo>
                      <a:pt x="257" y="224"/>
                    </a:lnTo>
                    <a:lnTo>
                      <a:pt x="192" y="261"/>
                    </a:lnTo>
                    <a:lnTo>
                      <a:pt x="128" y="297"/>
                    </a:lnTo>
                    <a:lnTo>
                      <a:pt x="63" y="261"/>
                    </a:lnTo>
                    <a:lnTo>
                      <a:pt x="0" y="224"/>
                    </a:lnTo>
                    <a:lnTo>
                      <a:pt x="0" y="148"/>
                    </a:lnTo>
                    <a:lnTo>
                      <a:pt x="0" y="74"/>
                    </a:lnTo>
                    <a:lnTo>
                      <a:pt x="63" y="3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5" name="Freeform 9"/>
              <p:cNvSpPr>
                <a:spLocks noChangeArrowheads="1"/>
              </p:cNvSpPr>
              <p:nvPr/>
            </p:nvSpPr>
            <p:spPr bwMode="auto">
              <a:xfrm>
                <a:off x="1743" y="1593"/>
                <a:ext cx="260" cy="299"/>
              </a:xfrm>
              <a:custGeom>
                <a:avLst/>
                <a:gdLst>
                  <a:gd name="T0" fmla="*/ 130 w 260"/>
                  <a:gd name="T1" fmla="*/ 0 h 299"/>
                  <a:gd name="T2" fmla="*/ 195 w 260"/>
                  <a:gd name="T3" fmla="*/ 38 h 299"/>
                  <a:gd name="T4" fmla="*/ 260 w 260"/>
                  <a:gd name="T5" fmla="*/ 76 h 299"/>
                  <a:gd name="T6" fmla="*/ 260 w 260"/>
                  <a:gd name="T7" fmla="*/ 150 h 299"/>
                  <a:gd name="T8" fmla="*/ 260 w 260"/>
                  <a:gd name="T9" fmla="*/ 224 h 299"/>
                  <a:gd name="T10" fmla="*/ 195 w 260"/>
                  <a:gd name="T11" fmla="*/ 261 h 299"/>
                  <a:gd name="T12" fmla="*/ 130 w 260"/>
                  <a:gd name="T13" fmla="*/ 299 h 299"/>
                  <a:gd name="T14" fmla="*/ 65 w 260"/>
                  <a:gd name="T15" fmla="*/ 261 h 299"/>
                  <a:gd name="T16" fmla="*/ 0 w 260"/>
                  <a:gd name="T17" fmla="*/ 224 h 299"/>
                  <a:gd name="T18" fmla="*/ 0 w 260"/>
                  <a:gd name="T19" fmla="*/ 150 h 299"/>
                  <a:gd name="T20" fmla="*/ 0 w 260"/>
                  <a:gd name="T21" fmla="*/ 76 h 299"/>
                  <a:gd name="T22" fmla="*/ 65 w 260"/>
                  <a:gd name="T23" fmla="*/ 38 h 299"/>
                  <a:gd name="T24" fmla="*/ 130 w 260"/>
                  <a:gd name="T25" fmla="*/ 0 h 299"/>
                  <a:gd name="T26" fmla="*/ 130 w 260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0"/>
                  <a:gd name="T43" fmla="*/ 0 h 299"/>
                  <a:gd name="T44" fmla="*/ 260 w 260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0" h="299">
                    <a:moveTo>
                      <a:pt x="130" y="0"/>
                    </a:moveTo>
                    <a:lnTo>
                      <a:pt x="195" y="38"/>
                    </a:lnTo>
                    <a:lnTo>
                      <a:pt x="260" y="76"/>
                    </a:lnTo>
                    <a:lnTo>
                      <a:pt x="260" y="150"/>
                    </a:lnTo>
                    <a:lnTo>
                      <a:pt x="260" y="224"/>
                    </a:lnTo>
                    <a:lnTo>
                      <a:pt x="195" y="261"/>
                    </a:lnTo>
                    <a:lnTo>
                      <a:pt x="130" y="299"/>
                    </a:lnTo>
                    <a:lnTo>
                      <a:pt x="65" y="261"/>
                    </a:lnTo>
                    <a:lnTo>
                      <a:pt x="0" y="224"/>
                    </a:lnTo>
                    <a:lnTo>
                      <a:pt x="0" y="150"/>
                    </a:lnTo>
                    <a:lnTo>
                      <a:pt x="0" y="76"/>
                    </a:lnTo>
                    <a:lnTo>
                      <a:pt x="65" y="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6" name="Freeform 10"/>
              <p:cNvSpPr>
                <a:spLocks noChangeArrowheads="1"/>
              </p:cNvSpPr>
              <p:nvPr/>
            </p:nvSpPr>
            <p:spPr bwMode="auto">
              <a:xfrm>
                <a:off x="571" y="466"/>
                <a:ext cx="258" cy="299"/>
              </a:xfrm>
              <a:custGeom>
                <a:avLst/>
                <a:gdLst>
                  <a:gd name="T0" fmla="*/ 128 w 258"/>
                  <a:gd name="T1" fmla="*/ 0 h 299"/>
                  <a:gd name="T2" fmla="*/ 193 w 258"/>
                  <a:gd name="T3" fmla="*/ 38 h 299"/>
                  <a:gd name="T4" fmla="*/ 258 w 258"/>
                  <a:gd name="T5" fmla="*/ 76 h 299"/>
                  <a:gd name="T6" fmla="*/ 258 w 258"/>
                  <a:gd name="T7" fmla="*/ 150 h 299"/>
                  <a:gd name="T8" fmla="*/ 258 w 258"/>
                  <a:gd name="T9" fmla="*/ 223 h 299"/>
                  <a:gd name="T10" fmla="*/ 193 w 258"/>
                  <a:gd name="T11" fmla="*/ 261 h 299"/>
                  <a:gd name="T12" fmla="*/ 128 w 258"/>
                  <a:gd name="T13" fmla="*/ 299 h 299"/>
                  <a:gd name="T14" fmla="*/ 63 w 258"/>
                  <a:gd name="T15" fmla="*/ 261 h 299"/>
                  <a:gd name="T16" fmla="*/ 0 w 258"/>
                  <a:gd name="T17" fmla="*/ 223 h 299"/>
                  <a:gd name="T18" fmla="*/ 0 w 258"/>
                  <a:gd name="T19" fmla="*/ 150 h 299"/>
                  <a:gd name="T20" fmla="*/ 0 w 258"/>
                  <a:gd name="T21" fmla="*/ 76 h 299"/>
                  <a:gd name="T22" fmla="*/ 63 w 258"/>
                  <a:gd name="T23" fmla="*/ 38 h 299"/>
                  <a:gd name="T24" fmla="*/ 128 w 258"/>
                  <a:gd name="T25" fmla="*/ 0 h 299"/>
                  <a:gd name="T26" fmla="*/ 128 w 258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8"/>
                  <a:gd name="T43" fmla="*/ 0 h 299"/>
                  <a:gd name="T44" fmla="*/ 258 w 258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8" h="299">
                    <a:moveTo>
                      <a:pt x="128" y="0"/>
                    </a:moveTo>
                    <a:lnTo>
                      <a:pt x="193" y="38"/>
                    </a:lnTo>
                    <a:lnTo>
                      <a:pt x="258" y="76"/>
                    </a:lnTo>
                    <a:lnTo>
                      <a:pt x="258" y="150"/>
                    </a:lnTo>
                    <a:lnTo>
                      <a:pt x="258" y="223"/>
                    </a:lnTo>
                    <a:lnTo>
                      <a:pt x="193" y="261"/>
                    </a:lnTo>
                    <a:lnTo>
                      <a:pt x="128" y="299"/>
                    </a:lnTo>
                    <a:lnTo>
                      <a:pt x="63" y="261"/>
                    </a:lnTo>
                    <a:lnTo>
                      <a:pt x="0" y="223"/>
                    </a:lnTo>
                    <a:lnTo>
                      <a:pt x="0" y="150"/>
                    </a:lnTo>
                    <a:lnTo>
                      <a:pt x="0" y="76"/>
                    </a:lnTo>
                    <a:lnTo>
                      <a:pt x="63" y="3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7" name="Freeform 11"/>
              <p:cNvSpPr>
                <a:spLocks noChangeArrowheads="1"/>
              </p:cNvSpPr>
              <p:nvPr/>
            </p:nvSpPr>
            <p:spPr bwMode="auto">
              <a:xfrm>
                <a:off x="0" y="1514"/>
                <a:ext cx="258" cy="297"/>
              </a:xfrm>
              <a:custGeom>
                <a:avLst/>
                <a:gdLst>
                  <a:gd name="T0" fmla="*/ 130 w 258"/>
                  <a:gd name="T1" fmla="*/ 0 h 297"/>
                  <a:gd name="T2" fmla="*/ 193 w 258"/>
                  <a:gd name="T3" fmla="*/ 36 h 297"/>
                  <a:gd name="T4" fmla="*/ 258 w 258"/>
                  <a:gd name="T5" fmla="*/ 74 h 297"/>
                  <a:gd name="T6" fmla="*/ 258 w 258"/>
                  <a:gd name="T7" fmla="*/ 148 h 297"/>
                  <a:gd name="T8" fmla="*/ 258 w 258"/>
                  <a:gd name="T9" fmla="*/ 223 h 297"/>
                  <a:gd name="T10" fmla="*/ 193 w 258"/>
                  <a:gd name="T11" fmla="*/ 261 h 297"/>
                  <a:gd name="T12" fmla="*/ 130 w 258"/>
                  <a:gd name="T13" fmla="*/ 297 h 297"/>
                  <a:gd name="T14" fmla="*/ 65 w 258"/>
                  <a:gd name="T15" fmla="*/ 261 h 297"/>
                  <a:gd name="T16" fmla="*/ 0 w 258"/>
                  <a:gd name="T17" fmla="*/ 223 h 297"/>
                  <a:gd name="T18" fmla="*/ 0 w 258"/>
                  <a:gd name="T19" fmla="*/ 148 h 297"/>
                  <a:gd name="T20" fmla="*/ 0 w 258"/>
                  <a:gd name="T21" fmla="*/ 74 h 297"/>
                  <a:gd name="T22" fmla="*/ 65 w 258"/>
                  <a:gd name="T23" fmla="*/ 36 h 297"/>
                  <a:gd name="T24" fmla="*/ 130 w 258"/>
                  <a:gd name="T25" fmla="*/ 0 h 297"/>
                  <a:gd name="T26" fmla="*/ 130 w 258"/>
                  <a:gd name="T27" fmla="*/ 0 h 2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8"/>
                  <a:gd name="T43" fmla="*/ 0 h 297"/>
                  <a:gd name="T44" fmla="*/ 258 w 258"/>
                  <a:gd name="T45" fmla="*/ 297 h 2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8" h="297">
                    <a:moveTo>
                      <a:pt x="130" y="0"/>
                    </a:moveTo>
                    <a:lnTo>
                      <a:pt x="193" y="36"/>
                    </a:lnTo>
                    <a:lnTo>
                      <a:pt x="258" y="74"/>
                    </a:lnTo>
                    <a:lnTo>
                      <a:pt x="258" y="148"/>
                    </a:lnTo>
                    <a:lnTo>
                      <a:pt x="258" y="223"/>
                    </a:lnTo>
                    <a:lnTo>
                      <a:pt x="193" y="261"/>
                    </a:lnTo>
                    <a:lnTo>
                      <a:pt x="130" y="297"/>
                    </a:lnTo>
                    <a:lnTo>
                      <a:pt x="65" y="261"/>
                    </a:lnTo>
                    <a:lnTo>
                      <a:pt x="0" y="223"/>
                    </a:lnTo>
                    <a:lnTo>
                      <a:pt x="0" y="148"/>
                    </a:lnTo>
                    <a:lnTo>
                      <a:pt x="0" y="74"/>
                    </a:lnTo>
                    <a:lnTo>
                      <a:pt x="65" y="36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8" name="Freeform 12"/>
              <p:cNvSpPr>
                <a:spLocks noChangeArrowheads="1"/>
              </p:cNvSpPr>
              <p:nvPr/>
            </p:nvSpPr>
            <p:spPr bwMode="auto">
              <a:xfrm>
                <a:off x="1457" y="688"/>
                <a:ext cx="258" cy="297"/>
              </a:xfrm>
              <a:custGeom>
                <a:avLst/>
                <a:gdLst>
                  <a:gd name="T0" fmla="*/ 130 w 258"/>
                  <a:gd name="T1" fmla="*/ 0 h 297"/>
                  <a:gd name="T2" fmla="*/ 195 w 258"/>
                  <a:gd name="T3" fmla="*/ 36 h 297"/>
                  <a:gd name="T4" fmla="*/ 258 w 258"/>
                  <a:gd name="T5" fmla="*/ 73 h 297"/>
                  <a:gd name="T6" fmla="*/ 258 w 258"/>
                  <a:gd name="T7" fmla="*/ 147 h 297"/>
                  <a:gd name="T8" fmla="*/ 258 w 258"/>
                  <a:gd name="T9" fmla="*/ 223 h 297"/>
                  <a:gd name="T10" fmla="*/ 195 w 258"/>
                  <a:gd name="T11" fmla="*/ 259 h 297"/>
                  <a:gd name="T12" fmla="*/ 130 w 258"/>
                  <a:gd name="T13" fmla="*/ 297 h 297"/>
                  <a:gd name="T14" fmla="*/ 65 w 258"/>
                  <a:gd name="T15" fmla="*/ 259 h 297"/>
                  <a:gd name="T16" fmla="*/ 0 w 258"/>
                  <a:gd name="T17" fmla="*/ 223 h 297"/>
                  <a:gd name="T18" fmla="*/ 0 w 258"/>
                  <a:gd name="T19" fmla="*/ 147 h 297"/>
                  <a:gd name="T20" fmla="*/ 0 w 258"/>
                  <a:gd name="T21" fmla="*/ 73 h 297"/>
                  <a:gd name="T22" fmla="*/ 65 w 258"/>
                  <a:gd name="T23" fmla="*/ 36 h 297"/>
                  <a:gd name="T24" fmla="*/ 130 w 258"/>
                  <a:gd name="T25" fmla="*/ 0 h 297"/>
                  <a:gd name="T26" fmla="*/ 130 w 258"/>
                  <a:gd name="T27" fmla="*/ 0 h 2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8"/>
                  <a:gd name="T43" fmla="*/ 0 h 297"/>
                  <a:gd name="T44" fmla="*/ 258 w 258"/>
                  <a:gd name="T45" fmla="*/ 297 h 2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8" h="297">
                    <a:moveTo>
                      <a:pt x="130" y="0"/>
                    </a:moveTo>
                    <a:lnTo>
                      <a:pt x="195" y="36"/>
                    </a:lnTo>
                    <a:lnTo>
                      <a:pt x="258" y="73"/>
                    </a:lnTo>
                    <a:lnTo>
                      <a:pt x="258" y="147"/>
                    </a:lnTo>
                    <a:lnTo>
                      <a:pt x="258" y="223"/>
                    </a:lnTo>
                    <a:lnTo>
                      <a:pt x="195" y="259"/>
                    </a:lnTo>
                    <a:lnTo>
                      <a:pt x="130" y="297"/>
                    </a:lnTo>
                    <a:lnTo>
                      <a:pt x="65" y="259"/>
                    </a:lnTo>
                    <a:lnTo>
                      <a:pt x="0" y="223"/>
                    </a:lnTo>
                    <a:lnTo>
                      <a:pt x="0" y="147"/>
                    </a:lnTo>
                    <a:lnTo>
                      <a:pt x="0" y="73"/>
                    </a:lnTo>
                    <a:lnTo>
                      <a:pt x="65" y="36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75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9" name="Freeform 13"/>
              <p:cNvSpPr>
                <a:spLocks noChangeArrowheads="1"/>
              </p:cNvSpPr>
              <p:nvPr/>
            </p:nvSpPr>
            <p:spPr bwMode="auto">
              <a:xfrm>
                <a:off x="1403" y="1991"/>
                <a:ext cx="144" cy="166"/>
              </a:xfrm>
              <a:custGeom>
                <a:avLst/>
                <a:gdLst>
                  <a:gd name="T0" fmla="*/ 72 w 144"/>
                  <a:gd name="T1" fmla="*/ 0 h 166"/>
                  <a:gd name="T2" fmla="*/ 108 w 144"/>
                  <a:gd name="T3" fmla="*/ 22 h 166"/>
                  <a:gd name="T4" fmla="*/ 144 w 144"/>
                  <a:gd name="T5" fmla="*/ 42 h 166"/>
                  <a:gd name="T6" fmla="*/ 144 w 144"/>
                  <a:gd name="T7" fmla="*/ 83 h 166"/>
                  <a:gd name="T8" fmla="*/ 144 w 144"/>
                  <a:gd name="T9" fmla="*/ 124 h 166"/>
                  <a:gd name="T10" fmla="*/ 108 w 144"/>
                  <a:gd name="T11" fmla="*/ 144 h 166"/>
                  <a:gd name="T12" fmla="*/ 72 w 144"/>
                  <a:gd name="T13" fmla="*/ 166 h 166"/>
                  <a:gd name="T14" fmla="*/ 36 w 144"/>
                  <a:gd name="T15" fmla="*/ 144 h 166"/>
                  <a:gd name="T16" fmla="*/ 0 w 144"/>
                  <a:gd name="T17" fmla="*/ 124 h 166"/>
                  <a:gd name="T18" fmla="*/ 0 w 144"/>
                  <a:gd name="T19" fmla="*/ 83 h 166"/>
                  <a:gd name="T20" fmla="*/ 0 w 144"/>
                  <a:gd name="T21" fmla="*/ 42 h 166"/>
                  <a:gd name="T22" fmla="*/ 36 w 144"/>
                  <a:gd name="T23" fmla="*/ 22 h 166"/>
                  <a:gd name="T24" fmla="*/ 72 w 144"/>
                  <a:gd name="T25" fmla="*/ 0 h 166"/>
                  <a:gd name="T26" fmla="*/ 72 w 144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66"/>
                  <a:gd name="T44" fmla="*/ 144 w 144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66">
                    <a:moveTo>
                      <a:pt x="72" y="0"/>
                    </a:moveTo>
                    <a:lnTo>
                      <a:pt x="108" y="22"/>
                    </a:lnTo>
                    <a:lnTo>
                      <a:pt x="144" y="42"/>
                    </a:lnTo>
                    <a:lnTo>
                      <a:pt x="144" y="83"/>
                    </a:lnTo>
                    <a:lnTo>
                      <a:pt x="144" y="124"/>
                    </a:lnTo>
                    <a:lnTo>
                      <a:pt x="108" y="144"/>
                    </a:lnTo>
                    <a:lnTo>
                      <a:pt x="72" y="166"/>
                    </a:lnTo>
                    <a:lnTo>
                      <a:pt x="36" y="144"/>
                    </a:lnTo>
                    <a:lnTo>
                      <a:pt x="0" y="124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6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0" name="Freeform 14"/>
              <p:cNvSpPr>
                <a:spLocks noChangeArrowheads="1"/>
              </p:cNvSpPr>
              <p:nvPr/>
            </p:nvSpPr>
            <p:spPr bwMode="auto">
              <a:xfrm>
                <a:off x="431" y="986"/>
                <a:ext cx="142" cy="166"/>
              </a:xfrm>
              <a:custGeom>
                <a:avLst/>
                <a:gdLst>
                  <a:gd name="T0" fmla="*/ 70 w 142"/>
                  <a:gd name="T1" fmla="*/ 0 h 166"/>
                  <a:gd name="T2" fmla="*/ 106 w 142"/>
                  <a:gd name="T3" fmla="*/ 22 h 166"/>
                  <a:gd name="T4" fmla="*/ 142 w 142"/>
                  <a:gd name="T5" fmla="*/ 42 h 166"/>
                  <a:gd name="T6" fmla="*/ 142 w 142"/>
                  <a:gd name="T7" fmla="*/ 83 h 166"/>
                  <a:gd name="T8" fmla="*/ 142 w 142"/>
                  <a:gd name="T9" fmla="*/ 125 h 166"/>
                  <a:gd name="T10" fmla="*/ 106 w 142"/>
                  <a:gd name="T11" fmla="*/ 144 h 166"/>
                  <a:gd name="T12" fmla="*/ 70 w 142"/>
                  <a:gd name="T13" fmla="*/ 166 h 166"/>
                  <a:gd name="T14" fmla="*/ 34 w 142"/>
                  <a:gd name="T15" fmla="*/ 144 h 166"/>
                  <a:gd name="T16" fmla="*/ 0 w 142"/>
                  <a:gd name="T17" fmla="*/ 125 h 166"/>
                  <a:gd name="T18" fmla="*/ 0 w 142"/>
                  <a:gd name="T19" fmla="*/ 83 h 166"/>
                  <a:gd name="T20" fmla="*/ 0 w 142"/>
                  <a:gd name="T21" fmla="*/ 42 h 166"/>
                  <a:gd name="T22" fmla="*/ 34 w 142"/>
                  <a:gd name="T23" fmla="*/ 22 h 166"/>
                  <a:gd name="T24" fmla="*/ 70 w 142"/>
                  <a:gd name="T25" fmla="*/ 0 h 166"/>
                  <a:gd name="T26" fmla="*/ 70 w 142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6"/>
                  <a:gd name="T44" fmla="*/ 142 w 142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6">
                    <a:moveTo>
                      <a:pt x="70" y="0"/>
                    </a:moveTo>
                    <a:lnTo>
                      <a:pt x="106" y="22"/>
                    </a:lnTo>
                    <a:lnTo>
                      <a:pt x="142" y="42"/>
                    </a:lnTo>
                    <a:lnTo>
                      <a:pt x="142" y="83"/>
                    </a:lnTo>
                    <a:lnTo>
                      <a:pt x="142" y="125"/>
                    </a:lnTo>
                    <a:lnTo>
                      <a:pt x="106" y="144"/>
                    </a:lnTo>
                    <a:lnTo>
                      <a:pt x="70" y="166"/>
                    </a:lnTo>
                    <a:lnTo>
                      <a:pt x="34" y="144"/>
                    </a:lnTo>
                    <a:lnTo>
                      <a:pt x="0" y="125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4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1" name="Freeform 15"/>
              <p:cNvSpPr>
                <a:spLocks noChangeArrowheads="1"/>
              </p:cNvSpPr>
              <p:nvPr/>
            </p:nvSpPr>
            <p:spPr bwMode="auto">
              <a:xfrm>
                <a:off x="915" y="734"/>
                <a:ext cx="142" cy="164"/>
              </a:xfrm>
              <a:custGeom>
                <a:avLst/>
                <a:gdLst>
                  <a:gd name="T0" fmla="*/ 70 w 142"/>
                  <a:gd name="T1" fmla="*/ 0 h 164"/>
                  <a:gd name="T2" fmla="*/ 106 w 142"/>
                  <a:gd name="T3" fmla="*/ 20 h 164"/>
                  <a:gd name="T4" fmla="*/ 142 w 142"/>
                  <a:gd name="T5" fmla="*/ 40 h 164"/>
                  <a:gd name="T6" fmla="*/ 142 w 142"/>
                  <a:gd name="T7" fmla="*/ 81 h 164"/>
                  <a:gd name="T8" fmla="*/ 142 w 142"/>
                  <a:gd name="T9" fmla="*/ 123 h 164"/>
                  <a:gd name="T10" fmla="*/ 106 w 142"/>
                  <a:gd name="T11" fmla="*/ 143 h 164"/>
                  <a:gd name="T12" fmla="*/ 70 w 142"/>
                  <a:gd name="T13" fmla="*/ 164 h 164"/>
                  <a:gd name="T14" fmla="*/ 36 w 142"/>
                  <a:gd name="T15" fmla="*/ 143 h 164"/>
                  <a:gd name="T16" fmla="*/ 0 w 142"/>
                  <a:gd name="T17" fmla="*/ 123 h 164"/>
                  <a:gd name="T18" fmla="*/ 0 w 142"/>
                  <a:gd name="T19" fmla="*/ 81 h 164"/>
                  <a:gd name="T20" fmla="*/ 0 w 142"/>
                  <a:gd name="T21" fmla="*/ 40 h 164"/>
                  <a:gd name="T22" fmla="*/ 36 w 142"/>
                  <a:gd name="T23" fmla="*/ 20 h 164"/>
                  <a:gd name="T24" fmla="*/ 70 w 142"/>
                  <a:gd name="T25" fmla="*/ 0 h 164"/>
                  <a:gd name="T26" fmla="*/ 70 w 142"/>
                  <a:gd name="T27" fmla="*/ 0 h 1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4"/>
                  <a:gd name="T44" fmla="*/ 142 w 142"/>
                  <a:gd name="T45" fmla="*/ 164 h 1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4">
                    <a:moveTo>
                      <a:pt x="70" y="0"/>
                    </a:moveTo>
                    <a:lnTo>
                      <a:pt x="106" y="20"/>
                    </a:lnTo>
                    <a:lnTo>
                      <a:pt x="142" y="40"/>
                    </a:lnTo>
                    <a:lnTo>
                      <a:pt x="142" y="81"/>
                    </a:lnTo>
                    <a:lnTo>
                      <a:pt x="142" y="123"/>
                    </a:lnTo>
                    <a:lnTo>
                      <a:pt x="106" y="143"/>
                    </a:lnTo>
                    <a:lnTo>
                      <a:pt x="70" y="164"/>
                    </a:lnTo>
                    <a:lnTo>
                      <a:pt x="36" y="143"/>
                    </a:lnTo>
                    <a:lnTo>
                      <a:pt x="0" y="123"/>
                    </a:lnTo>
                    <a:lnTo>
                      <a:pt x="0" y="81"/>
                    </a:lnTo>
                    <a:lnTo>
                      <a:pt x="0" y="40"/>
                    </a:lnTo>
                    <a:lnTo>
                      <a:pt x="36" y="2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2" name="Freeform 16"/>
              <p:cNvSpPr>
                <a:spLocks noChangeArrowheads="1"/>
              </p:cNvSpPr>
              <p:nvPr/>
            </p:nvSpPr>
            <p:spPr bwMode="auto">
              <a:xfrm>
                <a:off x="1201" y="1588"/>
                <a:ext cx="143" cy="164"/>
              </a:xfrm>
              <a:custGeom>
                <a:avLst/>
                <a:gdLst>
                  <a:gd name="T0" fmla="*/ 72 w 143"/>
                  <a:gd name="T1" fmla="*/ 0 h 164"/>
                  <a:gd name="T2" fmla="*/ 108 w 143"/>
                  <a:gd name="T3" fmla="*/ 20 h 164"/>
                  <a:gd name="T4" fmla="*/ 143 w 143"/>
                  <a:gd name="T5" fmla="*/ 39 h 164"/>
                  <a:gd name="T6" fmla="*/ 143 w 143"/>
                  <a:gd name="T7" fmla="*/ 81 h 164"/>
                  <a:gd name="T8" fmla="*/ 143 w 143"/>
                  <a:gd name="T9" fmla="*/ 122 h 164"/>
                  <a:gd name="T10" fmla="*/ 108 w 143"/>
                  <a:gd name="T11" fmla="*/ 144 h 164"/>
                  <a:gd name="T12" fmla="*/ 72 w 143"/>
                  <a:gd name="T13" fmla="*/ 164 h 164"/>
                  <a:gd name="T14" fmla="*/ 36 w 143"/>
                  <a:gd name="T15" fmla="*/ 144 h 164"/>
                  <a:gd name="T16" fmla="*/ 0 w 143"/>
                  <a:gd name="T17" fmla="*/ 122 h 164"/>
                  <a:gd name="T18" fmla="*/ 0 w 143"/>
                  <a:gd name="T19" fmla="*/ 81 h 164"/>
                  <a:gd name="T20" fmla="*/ 0 w 143"/>
                  <a:gd name="T21" fmla="*/ 39 h 164"/>
                  <a:gd name="T22" fmla="*/ 36 w 143"/>
                  <a:gd name="T23" fmla="*/ 20 h 164"/>
                  <a:gd name="T24" fmla="*/ 72 w 143"/>
                  <a:gd name="T25" fmla="*/ 0 h 164"/>
                  <a:gd name="T26" fmla="*/ 72 w 143"/>
                  <a:gd name="T27" fmla="*/ 0 h 1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3"/>
                  <a:gd name="T43" fmla="*/ 0 h 164"/>
                  <a:gd name="T44" fmla="*/ 143 w 143"/>
                  <a:gd name="T45" fmla="*/ 164 h 1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3" h="164">
                    <a:moveTo>
                      <a:pt x="72" y="0"/>
                    </a:moveTo>
                    <a:lnTo>
                      <a:pt x="108" y="20"/>
                    </a:lnTo>
                    <a:lnTo>
                      <a:pt x="143" y="39"/>
                    </a:lnTo>
                    <a:lnTo>
                      <a:pt x="143" y="81"/>
                    </a:lnTo>
                    <a:lnTo>
                      <a:pt x="143" y="122"/>
                    </a:lnTo>
                    <a:lnTo>
                      <a:pt x="108" y="144"/>
                    </a:lnTo>
                    <a:lnTo>
                      <a:pt x="72" y="164"/>
                    </a:lnTo>
                    <a:lnTo>
                      <a:pt x="36" y="144"/>
                    </a:lnTo>
                    <a:lnTo>
                      <a:pt x="0" y="122"/>
                    </a:lnTo>
                    <a:lnTo>
                      <a:pt x="0" y="81"/>
                    </a:lnTo>
                    <a:lnTo>
                      <a:pt x="0" y="39"/>
                    </a:lnTo>
                    <a:lnTo>
                      <a:pt x="36" y="2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3" name="Freeform 17"/>
              <p:cNvSpPr>
                <a:spLocks noChangeArrowheads="1"/>
              </p:cNvSpPr>
              <p:nvPr/>
            </p:nvSpPr>
            <p:spPr bwMode="auto">
              <a:xfrm>
                <a:off x="353" y="1433"/>
                <a:ext cx="142" cy="166"/>
              </a:xfrm>
              <a:custGeom>
                <a:avLst/>
                <a:gdLst>
                  <a:gd name="T0" fmla="*/ 70 w 142"/>
                  <a:gd name="T1" fmla="*/ 0 h 166"/>
                  <a:gd name="T2" fmla="*/ 106 w 142"/>
                  <a:gd name="T3" fmla="*/ 22 h 166"/>
                  <a:gd name="T4" fmla="*/ 142 w 142"/>
                  <a:gd name="T5" fmla="*/ 41 h 166"/>
                  <a:gd name="T6" fmla="*/ 142 w 142"/>
                  <a:gd name="T7" fmla="*/ 83 h 166"/>
                  <a:gd name="T8" fmla="*/ 142 w 142"/>
                  <a:gd name="T9" fmla="*/ 124 h 166"/>
                  <a:gd name="T10" fmla="*/ 106 w 142"/>
                  <a:gd name="T11" fmla="*/ 144 h 166"/>
                  <a:gd name="T12" fmla="*/ 70 w 142"/>
                  <a:gd name="T13" fmla="*/ 166 h 166"/>
                  <a:gd name="T14" fmla="*/ 34 w 142"/>
                  <a:gd name="T15" fmla="*/ 144 h 166"/>
                  <a:gd name="T16" fmla="*/ 0 w 142"/>
                  <a:gd name="T17" fmla="*/ 124 h 166"/>
                  <a:gd name="T18" fmla="*/ 0 w 142"/>
                  <a:gd name="T19" fmla="*/ 83 h 166"/>
                  <a:gd name="T20" fmla="*/ 0 w 142"/>
                  <a:gd name="T21" fmla="*/ 41 h 166"/>
                  <a:gd name="T22" fmla="*/ 34 w 142"/>
                  <a:gd name="T23" fmla="*/ 22 h 166"/>
                  <a:gd name="T24" fmla="*/ 70 w 142"/>
                  <a:gd name="T25" fmla="*/ 0 h 166"/>
                  <a:gd name="T26" fmla="*/ 70 w 142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6"/>
                  <a:gd name="T44" fmla="*/ 142 w 142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6">
                    <a:moveTo>
                      <a:pt x="70" y="0"/>
                    </a:moveTo>
                    <a:lnTo>
                      <a:pt x="106" y="22"/>
                    </a:lnTo>
                    <a:lnTo>
                      <a:pt x="142" y="41"/>
                    </a:lnTo>
                    <a:lnTo>
                      <a:pt x="142" y="83"/>
                    </a:lnTo>
                    <a:lnTo>
                      <a:pt x="142" y="124"/>
                    </a:lnTo>
                    <a:lnTo>
                      <a:pt x="106" y="144"/>
                    </a:lnTo>
                    <a:lnTo>
                      <a:pt x="70" y="166"/>
                    </a:lnTo>
                    <a:lnTo>
                      <a:pt x="34" y="144"/>
                    </a:lnTo>
                    <a:lnTo>
                      <a:pt x="0" y="124"/>
                    </a:lnTo>
                    <a:lnTo>
                      <a:pt x="0" y="83"/>
                    </a:lnTo>
                    <a:lnTo>
                      <a:pt x="0" y="41"/>
                    </a:lnTo>
                    <a:lnTo>
                      <a:pt x="34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4" name="Freeform 18"/>
              <p:cNvSpPr>
                <a:spLocks noChangeArrowheads="1"/>
              </p:cNvSpPr>
              <p:nvPr/>
            </p:nvSpPr>
            <p:spPr bwMode="auto">
              <a:xfrm>
                <a:off x="1706" y="1051"/>
                <a:ext cx="144" cy="166"/>
              </a:xfrm>
              <a:custGeom>
                <a:avLst/>
                <a:gdLst>
                  <a:gd name="T0" fmla="*/ 72 w 144"/>
                  <a:gd name="T1" fmla="*/ 0 h 166"/>
                  <a:gd name="T2" fmla="*/ 108 w 144"/>
                  <a:gd name="T3" fmla="*/ 22 h 166"/>
                  <a:gd name="T4" fmla="*/ 144 w 144"/>
                  <a:gd name="T5" fmla="*/ 42 h 166"/>
                  <a:gd name="T6" fmla="*/ 144 w 144"/>
                  <a:gd name="T7" fmla="*/ 83 h 166"/>
                  <a:gd name="T8" fmla="*/ 144 w 144"/>
                  <a:gd name="T9" fmla="*/ 125 h 166"/>
                  <a:gd name="T10" fmla="*/ 108 w 144"/>
                  <a:gd name="T11" fmla="*/ 144 h 166"/>
                  <a:gd name="T12" fmla="*/ 72 w 144"/>
                  <a:gd name="T13" fmla="*/ 166 h 166"/>
                  <a:gd name="T14" fmla="*/ 36 w 144"/>
                  <a:gd name="T15" fmla="*/ 144 h 166"/>
                  <a:gd name="T16" fmla="*/ 0 w 144"/>
                  <a:gd name="T17" fmla="*/ 125 h 166"/>
                  <a:gd name="T18" fmla="*/ 0 w 144"/>
                  <a:gd name="T19" fmla="*/ 83 h 166"/>
                  <a:gd name="T20" fmla="*/ 0 w 144"/>
                  <a:gd name="T21" fmla="*/ 42 h 166"/>
                  <a:gd name="T22" fmla="*/ 36 w 144"/>
                  <a:gd name="T23" fmla="*/ 22 h 166"/>
                  <a:gd name="T24" fmla="*/ 72 w 144"/>
                  <a:gd name="T25" fmla="*/ 0 h 166"/>
                  <a:gd name="T26" fmla="*/ 72 w 144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4"/>
                  <a:gd name="T43" fmla="*/ 0 h 166"/>
                  <a:gd name="T44" fmla="*/ 144 w 144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4" h="166">
                    <a:moveTo>
                      <a:pt x="72" y="0"/>
                    </a:moveTo>
                    <a:lnTo>
                      <a:pt x="108" y="22"/>
                    </a:lnTo>
                    <a:lnTo>
                      <a:pt x="144" y="42"/>
                    </a:lnTo>
                    <a:lnTo>
                      <a:pt x="144" y="83"/>
                    </a:lnTo>
                    <a:lnTo>
                      <a:pt x="144" y="125"/>
                    </a:lnTo>
                    <a:lnTo>
                      <a:pt x="108" y="144"/>
                    </a:lnTo>
                    <a:lnTo>
                      <a:pt x="72" y="166"/>
                    </a:lnTo>
                    <a:lnTo>
                      <a:pt x="36" y="144"/>
                    </a:lnTo>
                    <a:lnTo>
                      <a:pt x="0" y="125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6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5" name="Freeform 19"/>
              <p:cNvSpPr>
                <a:spLocks noChangeArrowheads="1"/>
              </p:cNvSpPr>
              <p:nvPr/>
            </p:nvSpPr>
            <p:spPr bwMode="auto">
              <a:xfrm>
                <a:off x="728" y="1753"/>
                <a:ext cx="142" cy="166"/>
              </a:xfrm>
              <a:custGeom>
                <a:avLst/>
                <a:gdLst>
                  <a:gd name="T0" fmla="*/ 72 w 142"/>
                  <a:gd name="T1" fmla="*/ 0 h 166"/>
                  <a:gd name="T2" fmla="*/ 108 w 142"/>
                  <a:gd name="T3" fmla="*/ 22 h 166"/>
                  <a:gd name="T4" fmla="*/ 142 w 142"/>
                  <a:gd name="T5" fmla="*/ 42 h 166"/>
                  <a:gd name="T6" fmla="*/ 142 w 142"/>
                  <a:gd name="T7" fmla="*/ 83 h 166"/>
                  <a:gd name="T8" fmla="*/ 142 w 142"/>
                  <a:gd name="T9" fmla="*/ 125 h 166"/>
                  <a:gd name="T10" fmla="*/ 108 w 142"/>
                  <a:gd name="T11" fmla="*/ 145 h 166"/>
                  <a:gd name="T12" fmla="*/ 72 w 142"/>
                  <a:gd name="T13" fmla="*/ 166 h 166"/>
                  <a:gd name="T14" fmla="*/ 36 w 142"/>
                  <a:gd name="T15" fmla="*/ 145 h 166"/>
                  <a:gd name="T16" fmla="*/ 0 w 142"/>
                  <a:gd name="T17" fmla="*/ 125 h 166"/>
                  <a:gd name="T18" fmla="*/ 0 w 142"/>
                  <a:gd name="T19" fmla="*/ 83 h 166"/>
                  <a:gd name="T20" fmla="*/ 0 w 142"/>
                  <a:gd name="T21" fmla="*/ 42 h 166"/>
                  <a:gd name="T22" fmla="*/ 36 w 142"/>
                  <a:gd name="T23" fmla="*/ 22 h 166"/>
                  <a:gd name="T24" fmla="*/ 72 w 142"/>
                  <a:gd name="T25" fmla="*/ 0 h 166"/>
                  <a:gd name="T26" fmla="*/ 72 w 142"/>
                  <a:gd name="T27" fmla="*/ 0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6"/>
                  <a:gd name="T44" fmla="*/ 142 w 142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6">
                    <a:moveTo>
                      <a:pt x="72" y="0"/>
                    </a:moveTo>
                    <a:lnTo>
                      <a:pt x="108" y="22"/>
                    </a:lnTo>
                    <a:lnTo>
                      <a:pt x="142" y="42"/>
                    </a:lnTo>
                    <a:lnTo>
                      <a:pt x="142" y="83"/>
                    </a:lnTo>
                    <a:lnTo>
                      <a:pt x="142" y="125"/>
                    </a:lnTo>
                    <a:lnTo>
                      <a:pt x="108" y="145"/>
                    </a:lnTo>
                    <a:lnTo>
                      <a:pt x="72" y="166"/>
                    </a:lnTo>
                    <a:lnTo>
                      <a:pt x="36" y="145"/>
                    </a:lnTo>
                    <a:lnTo>
                      <a:pt x="0" y="125"/>
                    </a:lnTo>
                    <a:lnTo>
                      <a:pt x="0" y="83"/>
                    </a:lnTo>
                    <a:lnTo>
                      <a:pt x="0" y="42"/>
                    </a:lnTo>
                    <a:lnTo>
                      <a:pt x="36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5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6" name="Freeform 20"/>
              <p:cNvSpPr>
                <a:spLocks noChangeArrowheads="1"/>
              </p:cNvSpPr>
              <p:nvPr/>
            </p:nvSpPr>
            <p:spPr bwMode="auto">
              <a:xfrm>
                <a:off x="1137" y="1093"/>
                <a:ext cx="142" cy="165"/>
              </a:xfrm>
              <a:custGeom>
                <a:avLst/>
                <a:gdLst>
                  <a:gd name="T0" fmla="*/ 72 w 142"/>
                  <a:gd name="T1" fmla="*/ 0 h 165"/>
                  <a:gd name="T2" fmla="*/ 108 w 142"/>
                  <a:gd name="T3" fmla="*/ 21 h 165"/>
                  <a:gd name="T4" fmla="*/ 142 w 142"/>
                  <a:gd name="T5" fmla="*/ 41 h 165"/>
                  <a:gd name="T6" fmla="*/ 142 w 142"/>
                  <a:gd name="T7" fmla="*/ 83 h 165"/>
                  <a:gd name="T8" fmla="*/ 142 w 142"/>
                  <a:gd name="T9" fmla="*/ 124 h 165"/>
                  <a:gd name="T10" fmla="*/ 108 w 142"/>
                  <a:gd name="T11" fmla="*/ 144 h 165"/>
                  <a:gd name="T12" fmla="*/ 72 w 142"/>
                  <a:gd name="T13" fmla="*/ 165 h 165"/>
                  <a:gd name="T14" fmla="*/ 36 w 142"/>
                  <a:gd name="T15" fmla="*/ 144 h 165"/>
                  <a:gd name="T16" fmla="*/ 0 w 142"/>
                  <a:gd name="T17" fmla="*/ 124 h 165"/>
                  <a:gd name="T18" fmla="*/ 0 w 142"/>
                  <a:gd name="T19" fmla="*/ 83 h 165"/>
                  <a:gd name="T20" fmla="*/ 0 w 142"/>
                  <a:gd name="T21" fmla="*/ 41 h 165"/>
                  <a:gd name="T22" fmla="*/ 36 w 142"/>
                  <a:gd name="T23" fmla="*/ 21 h 165"/>
                  <a:gd name="T24" fmla="*/ 72 w 142"/>
                  <a:gd name="T25" fmla="*/ 0 h 165"/>
                  <a:gd name="T26" fmla="*/ 72 w 142"/>
                  <a:gd name="T27" fmla="*/ 0 h 1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65"/>
                  <a:gd name="T44" fmla="*/ 142 w 142"/>
                  <a:gd name="T45" fmla="*/ 165 h 1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65">
                    <a:moveTo>
                      <a:pt x="72" y="0"/>
                    </a:moveTo>
                    <a:lnTo>
                      <a:pt x="108" y="21"/>
                    </a:lnTo>
                    <a:lnTo>
                      <a:pt x="142" y="41"/>
                    </a:lnTo>
                    <a:lnTo>
                      <a:pt x="142" y="83"/>
                    </a:lnTo>
                    <a:lnTo>
                      <a:pt x="142" y="124"/>
                    </a:lnTo>
                    <a:lnTo>
                      <a:pt x="108" y="144"/>
                    </a:lnTo>
                    <a:lnTo>
                      <a:pt x="72" y="165"/>
                    </a:lnTo>
                    <a:lnTo>
                      <a:pt x="36" y="144"/>
                    </a:lnTo>
                    <a:lnTo>
                      <a:pt x="0" y="124"/>
                    </a:lnTo>
                    <a:lnTo>
                      <a:pt x="0" y="83"/>
                    </a:lnTo>
                    <a:lnTo>
                      <a:pt x="0" y="41"/>
                    </a:lnTo>
                    <a:lnTo>
                      <a:pt x="36" y="2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7" name="Freeform 6"/>
              <p:cNvSpPr>
                <a:spLocks noChangeArrowheads="1"/>
              </p:cNvSpPr>
              <p:nvPr/>
            </p:nvSpPr>
            <p:spPr bwMode="auto">
              <a:xfrm>
                <a:off x="552" y="43"/>
                <a:ext cx="257" cy="299"/>
              </a:xfrm>
              <a:custGeom>
                <a:avLst/>
                <a:gdLst>
                  <a:gd name="T0" fmla="*/ 128 w 257"/>
                  <a:gd name="T1" fmla="*/ 0 h 299"/>
                  <a:gd name="T2" fmla="*/ 192 w 257"/>
                  <a:gd name="T3" fmla="*/ 38 h 299"/>
                  <a:gd name="T4" fmla="*/ 257 w 257"/>
                  <a:gd name="T5" fmla="*/ 76 h 299"/>
                  <a:gd name="T6" fmla="*/ 257 w 257"/>
                  <a:gd name="T7" fmla="*/ 150 h 299"/>
                  <a:gd name="T8" fmla="*/ 257 w 257"/>
                  <a:gd name="T9" fmla="*/ 224 h 299"/>
                  <a:gd name="T10" fmla="*/ 192 w 257"/>
                  <a:gd name="T11" fmla="*/ 261 h 299"/>
                  <a:gd name="T12" fmla="*/ 128 w 257"/>
                  <a:gd name="T13" fmla="*/ 299 h 299"/>
                  <a:gd name="T14" fmla="*/ 63 w 257"/>
                  <a:gd name="T15" fmla="*/ 261 h 299"/>
                  <a:gd name="T16" fmla="*/ 0 w 257"/>
                  <a:gd name="T17" fmla="*/ 224 h 299"/>
                  <a:gd name="T18" fmla="*/ 0 w 257"/>
                  <a:gd name="T19" fmla="*/ 150 h 299"/>
                  <a:gd name="T20" fmla="*/ 0 w 257"/>
                  <a:gd name="T21" fmla="*/ 76 h 299"/>
                  <a:gd name="T22" fmla="*/ 63 w 257"/>
                  <a:gd name="T23" fmla="*/ 38 h 299"/>
                  <a:gd name="T24" fmla="*/ 128 w 257"/>
                  <a:gd name="T25" fmla="*/ 0 h 299"/>
                  <a:gd name="T26" fmla="*/ 128 w 257"/>
                  <a:gd name="T27" fmla="*/ 0 h 2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7"/>
                  <a:gd name="T43" fmla="*/ 0 h 299"/>
                  <a:gd name="T44" fmla="*/ 257 w 257"/>
                  <a:gd name="T45" fmla="*/ 299 h 2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7" h="299">
                    <a:moveTo>
                      <a:pt x="128" y="0"/>
                    </a:moveTo>
                    <a:lnTo>
                      <a:pt x="192" y="38"/>
                    </a:lnTo>
                    <a:lnTo>
                      <a:pt x="257" y="76"/>
                    </a:lnTo>
                    <a:lnTo>
                      <a:pt x="257" y="150"/>
                    </a:lnTo>
                    <a:lnTo>
                      <a:pt x="257" y="224"/>
                    </a:lnTo>
                    <a:lnTo>
                      <a:pt x="192" y="261"/>
                    </a:lnTo>
                    <a:lnTo>
                      <a:pt x="128" y="299"/>
                    </a:lnTo>
                    <a:lnTo>
                      <a:pt x="63" y="261"/>
                    </a:lnTo>
                    <a:lnTo>
                      <a:pt x="0" y="224"/>
                    </a:lnTo>
                    <a:lnTo>
                      <a:pt x="0" y="150"/>
                    </a:lnTo>
                    <a:lnTo>
                      <a:pt x="0" y="76"/>
                    </a:lnTo>
                    <a:lnTo>
                      <a:pt x="63" y="3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72" name="TextBox 8"/>
            <p:cNvSpPr>
              <a:spLocks noChangeArrowheads="1"/>
            </p:cNvSpPr>
            <p:nvPr/>
          </p:nvSpPr>
          <p:spPr bwMode="auto">
            <a:xfrm>
              <a:off x="-430791" y="2416201"/>
              <a:ext cx="1261786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检查姓名和学号是否颠倒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3" name="TextBox 9"/>
            <p:cNvSpPr>
              <a:spLocks noChangeArrowheads="1"/>
            </p:cNvSpPr>
            <p:nvPr/>
          </p:nvSpPr>
          <p:spPr bwMode="auto">
            <a:xfrm>
              <a:off x="5040295" y="1004565"/>
              <a:ext cx="1620015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检查姓名或学号的前后是否有空格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4" name="TextBox 10"/>
            <p:cNvSpPr>
              <a:spLocks noChangeArrowheads="1"/>
            </p:cNvSpPr>
            <p:nvPr/>
          </p:nvSpPr>
          <p:spPr bwMode="auto">
            <a:xfrm>
              <a:off x="4805279" y="2646940"/>
              <a:ext cx="1356705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检查两个字的姓名是否中间有空格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5" name="TextBox 11"/>
            <p:cNvSpPr>
              <a:spLocks noChangeArrowheads="1"/>
            </p:cNvSpPr>
            <p:nvPr/>
          </p:nvSpPr>
          <p:spPr bwMode="auto">
            <a:xfrm>
              <a:off x="-813663" y="816176"/>
              <a:ext cx="1827342" cy="44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检查是否有</a:t>
              </a:r>
              <a:endParaRPr lang="zh-CN" altLang="en-US" sz="16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问题学生</a:t>
              </a:r>
              <a:r>
                <a:rPr lang="en-US" altLang="zh-CN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6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选课记录 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6" name="TextBox 12"/>
            <p:cNvSpPr>
              <a:spLocks noChangeArrowheads="1"/>
            </p:cNvSpPr>
            <p:nvPr/>
          </p:nvSpPr>
          <p:spPr bwMode="auto">
            <a:xfrm>
              <a:off x="3209450" y="369668"/>
              <a:ext cx="1206569" cy="28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6877" name="任意多边形 2"/>
            <p:cNvSpPr>
              <a:spLocks noChangeArrowheads="1"/>
            </p:cNvSpPr>
            <p:nvPr/>
          </p:nvSpPr>
          <p:spPr bwMode="auto">
            <a:xfrm>
              <a:off x="4686716" y="1119682"/>
              <a:ext cx="361950" cy="1"/>
            </a:xfrm>
            <a:custGeom>
              <a:avLst/>
              <a:gdLst>
                <a:gd name="T0" fmla="*/ 0 w 361950"/>
                <a:gd name="T1" fmla="*/ 0 h 1"/>
                <a:gd name="T2" fmla="*/ 361950 w 361950"/>
                <a:gd name="T3" fmla="*/ 0 h 1"/>
                <a:gd name="T4" fmla="*/ 0 60000 65536"/>
                <a:gd name="T5" fmla="*/ 0 60000 65536"/>
                <a:gd name="T6" fmla="*/ 0 w 361950"/>
                <a:gd name="T7" fmla="*/ 0 h 1"/>
                <a:gd name="T8" fmla="*/ 361950 w 3619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1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878" name="任意多边形 15"/>
            <p:cNvSpPr>
              <a:spLocks noChangeArrowheads="1"/>
            </p:cNvSpPr>
            <p:nvPr/>
          </p:nvSpPr>
          <p:spPr bwMode="auto">
            <a:xfrm>
              <a:off x="4439152" y="2767106"/>
              <a:ext cx="361950" cy="1"/>
            </a:xfrm>
            <a:custGeom>
              <a:avLst/>
              <a:gdLst>
                <a:gd name="T0" fmla="*/ 0 w 361950"/>
                <a:gd name="T1" fmla="*/ 0 h 1"/>
                <a:gd name="T2" fmla="*/ 361950 w 361950"/>
                <a:gd name="T3" fmla="*/ 0 h 1"/>
                <a:gd name="T4" fmla="*/ 0 60000 65536"/>
                <a:gd name="T5" fmla="*/ 0 60000 65536"/>
                <a:gd name="T6" fmla="*/ 0 w 361950"/>
                <a:gd name="T7" fmla="*/ 0 h 1"/>
                <a:gd name="T8" fmla="*/ 361950 w 3619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1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19050" cap="flat" cmpd="sng">
              <a:solidFill>
                <a:srgbClr val="D8D8D8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879" name="任意多边形 16"/>
            <p:cNvSpPr>
              <a:spLocks noChangeArrowheads="1"/>
            </p:cNvSpPr>
            <p:nvPr/>
          </p:nvSpPr>
          <p:spPr bwMode="auto">
            <a:xfrm flipV="1">
              <a:off x="816349" y="2592192"/>
              <a:ext cx="477937" cy="45719"/>
            </a:xfrm>
            <a:custGeom>
              <a:avLst/>
              <a:gdLst>
                <a:gd name="T0" fmla="*/ 0 w 361950"/>
                <a:gd name="T1" fmla="*/ 0 h 45719"/>
                <a:gd name="T2" fmla="*/ 631092 w 361950"/>
                <a:gd name="T3" fmla="*/ 0 h 45719"/>
                <a:gd name="T4" fmla="*/ 0 60000 65536"/>
                <a:gd name="T5" fmla="*/ 0 60000 65536"/>
                <a:gd name="T6" fmla="*/ 0 w 361950"/>
                <a:gd name="T7" fmla="*/ 0 h 45719"/>
                <a:gd name="T8" fmla="*/ 361950 w 36195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45719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ysDash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880" name="任意多边形 17"/>
            <p:cNvSpPr>
              <a:spLocks noChangeArrowheads="1"/>
            </p:cNvSpPr>
            <p:nvPr/>
          </p:nvSpPr>
          <p:spPr bwMode="auto">
            <a:xfrm>
              <a:off x="825975" y="975904"/>
              <a:ext cx="1286429" cy="128728"/>
            </a:xfrm>
            <a:custGeom>
              <a:avLst/>
              <a:gdLst>
                <a:gd name="T0" fmla="*/ 0 w 361950"/>
                <a:gd name="T1" fmla="*/ 0 h 74851"/>
                <a:gd name="T2" fmla="*/ 5830161 w 361950"/>
                <a:gd name="T3" fmla="*/ 0 h 74851"/>
                <a:gd name="T4" fmla="*/ 0 60000 65536"/>
                <a:gd name="T5" fmla="*/ 0 60000 65536"/>
                <a:gd name="T6" fmla="*/ 0 w 361950"/>
                <a:gd name="T7" fmla="*/ 0 h 74851"/>
                <a:gd name="T8" fmla="*/ 361950 w 361950"/>
                <a:gd name="T9" fmla="*/ 74851 h 748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1950" h="74851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495" y="93472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en-US" sz="4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ldLvl="0" autoUpdateAnimBg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2"/>
          <p:cNvSpPr>
            <a:spLocks noChangeArrowheads="1"/>
          </p:cNvSpPr>
          <p:nvPr/>
        </p:nvSpPr>
        <p:spPr bwMode="auto">
          <a:xfrm>
            <a:off x="0" y="0"/>
            <a:ext cx="12192000" cy="43624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8915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58763" y="2095500"/>
            <a:ext cx="8143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C:\Users\Administrator\Desktop\images\004_07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1995488"/>
            <a:ext cx="774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C:\Users\Administrator\Desktop\images\004_0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06650" y="1665288"/>
            <a:ext cx="8651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C:\Users\Administrator\Desktop\images\004_0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2950" y="1392238"/>
            <a:ext cx="10239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 descr="C:\Users\Administrator\Desktop\images\004_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1052513"/>
            <a:ext cx="1238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矩形 1"/>
          <p:cNvSpPr>
            <a:spLocks noChangeArrowheads="1"/>
          </p:cNvSpPr>
          <p:nvPr/>
        </p:nvSpPr>
        <p:spPr bwMode="auto">
          <a:xfrm>
            <a:off x="0" y="4362450"/>
            <a:ext cx="12192000" cy="2495550"/>
          </a:xfrm>
          <a:prstGeom prst="rect">
            <a:avLst/>
          </a:prstGeom>
          <a:solidFill>
            <a:srgbClr val="87BD0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21" name="矩形 11"/>
          <p:cNvSpPr>
            <a:spLocks noChangeArrowheads="1"/>
          </p:cNvSpPr>
          <p:nvPr/>
        </p:nvSpPr>
        <p:spPr bwMode="auto">
          <a:xfrm>
            <a:off x="0" y="4179888"/>
            <a:ext cx="12192000" cy="363537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8922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2275" y="-712788"/>
            <a:ext cx="43100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文本框 13"/>
          <p:cNvSpPr>
            <a:spLocks noChangeArrowheads="1"/>
          </p:cNvSpPr>
          <p:nvPr/>
        </p:nvSpPr>
        <p:spPr bwMode="auto">
          <a:xfrm>
            <a:off x="4606925" y="5257165"/>
            <a:ext cx="408305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</a:t>
            </a:r>
            <a:endParaRPr lang="en-US" altLang="zh-CN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中文logo白底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" y="-279400"/>
            <a:ext cx="3706495" cy="207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566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导入选课注册登录流程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10" name="流程图: 可选过程 9"/>
          <p:cNvSpPr/>
          <p:nvPr/>
        </p:nvSpPr>
        <p:spPr>
          <a:xfrm>
            <a:off x="2360613" y="1785938"/>
            <a:ext cx="738188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2351088" y="4554538"/>
            <a:ext cx="738188" cy="7223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4002088" y="1785938"/>
            <a:ext cx="1663700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、选择学校                          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、输入学号                                   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、初始密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123456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7073900" y="735013"/>
            <a:ext cx="1724025" cy="6143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、验证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姓氏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首字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、绑定手机号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、修改初始密码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10923588" y="1839913"/>
            <a:ext cx="1020763" cy="614363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流程图: 可选过程 33"/>
          <p:cNvSpPr/>
          <p:nvPr/>
        </p:nvSpPr>
        <p:spPr>
          <a:xfrm>
            <a:off x="7070725" y="2847975"/>
            <a:ext cx="1727200" cy="657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、提示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去注册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  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、注册手机号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大学生身份认证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流程图: 可选过程 40"/>
          <p:cNvSpPr/>
          <p:nvPr/>
        </p:nvSpPr>
        <p:spPr>
          <a:xfrm>
            <a:off x="9353550" y="2822575"/>
            <a:ext cx="1652588" cy="6826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当名单导入后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账号退出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重新登录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2" name="直接箭头连接符 41"/>
          <p:cNvCxnSpPr>
            <a:stCxn id="34" idx="3"/>
            <a:endCxn id="41" idx="1"/>
          </p:cNvCxnSpPr>
          <p:nvPr/>
        </p:nvCxnSpPr>
        <p:spPr>
          <a:xfrm flipV="1">
            <a:off x="8797925" y="3163888"/>
            <a:ext cx="555625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0" idx="3"/>
            <a:endCxn id="14" idx="1"/>
          </p:cNvCxnSpPr>
          <p:nvPr/>
        </p:nvCxnSpPr>
        <p:spPr>
          <a:xfrm>
            <a:off x="3098800" y="2146300"/>
            <a:ext cx="903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文本框 32"/>
          <p:cNvSpPr txBox="1"/>
          <p:nvPr/>
        </p:nvSpPr>
        <p:spPr>
          <a:xfrm>
            <a:off x="6035675" y="735013"/>
            <a:ext cx="1092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8" name="文本框 35"/>
          <p:cNvSpPr txBox="1"/>
          <p:nvPr/>
        </p:nvSpPr>
        <p:spPr>
          <a:xfrm>
            <a:off x="6035675" y="2900363"/>
            <a:ext cx="9842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流程图: 可选过程 22"/>
          <p:cNvSpPr/>
          <p:nvPr/>
        </p:nvSpPr>
        <p:spPr>
          <a:xfrm>
            <a:off x="4029075" y="4543425"/>
            <a:ext cx="1636713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 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         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箭头连接符 23"/>
          <p:cNvCxnSpPr>
            <a:stCxn id="7" idx="3"/>
            <a:endCxn id="23" idx="1"/>
          </p:cNvCxnSpPr>
          <p:nvPr/>
        </p:nvCxnSpPr>
        <p:spPr>
          <a:xfrm flipV="1">
            <a:off x="3089275" y="4903788"/>
            <a:ext cx="9398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图: 可选过程 25"/>
          <p:cNvSpPr/>
          <p:nvPr/>
        </p:nvSpPr>
        <p:spPr>
          <a:xfrm>
            <a:off x="10923588" y="4527550"/>
            <a:ext cx="1020763" cy="695325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72" name="文本框 26"/>
          <p:cNvSpPr txBox="1"/>
          <p:nvPr/>
        </p:nvSpPr>
        <p:spPr>
          <a:xfrm>
            <a:off x="8088313" y="3946525"/>
            <a:ext cx="12652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流程图: 可选过程 27"/>
          <p:cNvSpPr/>
          <p:nvPr/>
        </p:nvSpPr>
        <p:spPr>
          <a:xfrm>
            <a:off x="7961313" y="5738813"/>
            <a:ext cx="1598613" cy="7080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无课程       等待导入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74" name="文本框 30"/>
          <p:cNvSpPr txBox="1"/>
          <p:nvPr/>
        </p:nvSpPr>
        <p:spPr>
          <a:xfrm>
            <a:off x="6365875" y="5805488"/>
            <a:ext cx="11112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5" name="文本框 31"/>
          <p:cNvSpPr txBox="1"/>
          <p:nvPr/>
        </p:nvSpPr>
        <p:spPr>
          <a:xfrm>
            <a:off x="9880600" y="5835650"/>
            <a:ext cx="10429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7" name="文本框 42"/>
          <p:cNvSpPr txBox="1"/>
          <p:nvPr/>
        </p:nvSpPr>
        <p:spPr>
          <a:xfrm>
            <a:off x="3152775" y="1858963"/>
            <a:ext cx="79692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8" name="文本框 43"/>
          <p:cNvSpPr txBox="1"/>
          <p:nvPr/>
        </p:nvSpPr>
        <p:spPr>
          <a:xfrm>
            <a:off x="3101975" y="4641850"/>
            <a:ext cx="10287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手机号登录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9" name="文本框 44"/>
          <p:cNvSpPr txBox="1"/>
          <p:nvPr/>
        </p:nvSpPr>
        <p:spPr>
          <a:xfrm>
            <a:off x="3151188" y="4948238"/>
            <a:ext cx="1008062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403225" y="3108325"/>
            <a:ext cx="1271588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>
            <a:stCxn id="7" idx="3"/>
            <a:endCxn id="23" idx="1"/>
          </p:cNvCxnSpPr>
          <p:nvPr/>
        </p:nvCxnSpPr>
        <p:spPr>
          <a:xfrm flipV="1">
            <a:off x="1674813" y="3525838"/>
            <a:ext cx="439738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3"/>
            <a:endCxn id="23" idx="1"/>
          </p:cNvCxnSpPr>
          <p:nvPr/>
        </p:nvCxnSpPr>
        <p:spPr>
          <a:xfrm rot="10800000" flipV="1">
            <a:off x="2341563" y="2135188"/>
            <a:ext cx="9525" cy="2768600"/>
          </a:xfrm>
          <a:prstGeom prst="bentConnector3">
            <a:avLst>
              <a:gd name="adj1" fmla="val 26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3"/>
            <a:endCxn id="23" idx="1"/>
          </p:cNvCxnSpPr>
          <p:nvPr/>
        </p:nvCxnSpPr>
        <p:spPr>
          <a:xfrm flipV="1">
            <a:off x="5665788" y="2139950"/>
            <a:ext cx="287338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16" idx="1"/>
            <a:endCxn id="34" idx="1"/>
          </p:cNvCxnSpPr>
          <p:nvPr/>
        </p:nvCxnSpPr>
        <p:spPr>
          <a:xfrm rot="10800000" flipV="1">
            <a:off x="7070725" y="1042988"/>
            <a:ext cx="3175" cy="2133600"/>
          </a:xfrm>
          <a:prstGeom prst="bentConnector3">
            <a:avLst>
              <a:gd name="adj1" fmla="val 3515104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5" name="肘形连接符 21"/>
          <p:cNvCxnSpPr>
            <a:stCxn id="16" idx="3"/>
            <a:endCxn id="20" idx="0"/>
          </p:cNvCxnSpPr>
          <p:nvPr/>
        </p:nvCxnSpPr>
        <p:spPr>
          <a:xfrm>
            <a:off x="8797925" y="1042988"/>
            <a:ext cx="2636838" cy="796925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19486" name="肘形连接符 24"/>
          <p:cNvCxnSpPr>
            <a:stCxn id="41" idx="3"/>
            <a:endCxn id="20" idx="2"/>
          </p:cNvCxnSpPr>
          <p:nvPr/>
        </p:nvCxnSpPr>
        <p:spPr>
          <a:xfrm flipV="1">
            <a:off x="11006138" y="2454275"/>
            <a:ext cx="428625" cy="709613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33" name="肘形连接符 32"/>
          <p:cNvCxnSpPr>
            <a:stCxn id="28" idx="3"/>
            <a:endCxn id="26" idx="2"/>
          </p:cNvCxnSpPr>
          <p:nvPr/>
        </p:nvCxnSpPr>
        <p:spPr>
          <a:xfrm flipV="1">
            <a:off x="9559925" y="5222875"/>
            <a:ext cx="1874838" cy="869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 2"/>
          <p:cNvCxnSpPr>
            <a:stCxn id="26" idx="0"/>
            <a:endCxn id="28" idx="1"/>
          </p:cNvCxnSpPr>
          <p:nvPr/>
        </p:nvCxnSpPr>
        <p:spPr>
          <a:xfrm rot="16200000" flipH="1" flipV="1">
            <a:off x="8915400" y="3573463"/>
            <a:ext cx="1565275" cy="3473450"/>
          </a:xfrm>
          <a:prstGeom prst="bentConnector4">
            <a:avLst>
              <a:gd name="adj1" fmla="val -41727"/>
              <a:gd name="adj2" fmla="val 15829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文本框 2"/>
          <p:cNvSpPr txBox="1"/>
          <p:nvPr/>
        </p:nvSpPr>
        <p:spPr>
          <a:xfrm>
            <a:off x="489903" y="2739708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导入选课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5700713" y="4875213"/>
            <a:ext cx="252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0750"/>
            <a:ext cx="173355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411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导入选课注册登录流程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2360613" y="1785938"/>
            <a:ext cx="738188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2351088" y="4554538"/>
            <a:ext cx="738188" cy="7223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4002088" y="1785938"/>
            <a:ext cx="1663700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、选择学校                          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、输入学号                                   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、初始密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123456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7073900" y="735013"/>
            <a:ext cx="1724025" cy="6143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、验证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姓氏</a:t>
            </a: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首字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、绑定手机号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、修改初始密码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10923588" y="1839913"/>
            <a:ext cx="1020763" cy="614363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流程图: 可选过程 17"/>
          <p:cNvSpPr/>
          <p:nvPr/>
        </p:nvSpPr>
        <p:spPr>
          <a:xfrm>
            <a:off x="7070725" y="2847975"/>
            <a:ext cx="1727200" cy="657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、填写真实姓名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、绑定手机号</a:t>
            </a:r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、修改初始密码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9245600" y="2835275"/>
            <a:ext cx="957263" cy="690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等待导入</a:t>
            </a: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2" name="直接箭头连接符 21"/>
          <p:cNvCxnSpPr>
            <a:stCxn id="18" idx="3"/>
            <a:endCxn id="19" idx="1"/>
          </p:cNvCxnSpPr>
          <p:nvPr/>
        </p:nvCxnSpPr>
        <p:spPr>
          <a:xfrm>
            <a:off x="8797925" y="3176588"/>
            <a:ext cx="4476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4" idx="3"/>
            <a:endCxn id="13" idx="1"/>
          </p:cNvCxnSpPr>
          <p:nvPr/>
        </p:nvCxnSpPr>
        <p:spPr>
          <a:xfrm>
            <a:off x="3098800" y="2146300"/>
            <a:ext cx="903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文本框 32"/>
          <p:cNvSpPr txBox="1"/>
          <p:nvPr/>
        </p:nvSpPr>
        <p:spPr>
          <a:xfrm>
            <a:off x="6035675" y="735013"/>
            <a:ext cx="10922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文本框 35"/>
          <p:cNvSpPr txBox="1"/>
          <p:nvPr/>
        </p:nvSpPr>
        <p:spPr>
          <a:xfrm>
            <a:off x="6035675" y="2900363"/>
            <a:ext cx="9842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流程图: 可选过程 26"/>
          <p:cNvSpPr/>
          <p:nvPr/>
        </p:nvSpPr>
        <p:spPr>
          <a:xfrm>
            <a:off x="4029075" y="4543425"/>
            <a:ext cx="1636713" cy="7207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 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         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学号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密码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9" name="直接箭头连接符 28"/>
          <p:cNvCxnSpPr>
            <a:stCxn id="8" idx="3"/>
            <a:endCxn id="27" idx="1"/>
          </p:cNvCxnSpPr>
          <p:nvPr/>
        </p:nvCxnSpPr>
        <p:spPr>
          <a:xfrm flipV="1">
            <a:off x="3089275" y="4903788"/>
            <a:ext cx="9398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流程图: 可选过程 29"/>
          <p:cNvSpPr/>
          <p:nvPr/>
        </p:nvSpPr>
        <p:spPr>
          <a:xfrm>
            <a:off x="10923588" y="4527550"/>
            <a:ext cx="1020763" cy="695325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确认课程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96" name="文本框 26"/>
          <p:cNvSpPr txBox="1"/>
          <p:nvPr/>
        </p:nvSpPr>
        <p:spPr>
          <a:xfrm>
            <a:off x="8088313" y="3946525"/>
            <a:ext cx="1265237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流程图: 可选过程 30"/>
          <p:cNvSpPr/>
          <p:nvPr/>
        </p:nvSpPr>
        <p:spPr>
          <a:xfrm>
            <a:off x="7961313" y="5738813"/>
            <a:ext cx="1598613" cy="7080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无课程       等待导入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98" name="文本框 30"/>
          <p:cNvSpPr txBox="1"/>
          <p:nvPr/>
        </p:nvSpPr>
        <p:spPr>
          <a:xfrm>
            <a:off x="6365875" y="5805488"/>
            <a:ext cx="11112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9" name="文本框 31"/>
          <p:cNvSpPr txBox="1"/>
          <p:nvPr/>
        </p:nvSpPr>
        <p:spPr>
          <a:xfrm>
            <a:off x="9880600" y="5835650"/>
            <a:ext cx="10429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1" name="文本框 42"/>
          <p:cNvSpPr txBox="1"/>
          <p:nvPr/>
        </p:nvSpPr>
        <p:spPr>
          <a:xfrm>
            <a:off x="3152775" y="1858963"/>
            <a:ext cx="79692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2" name="文本框 43"/>
          <p:cNvSpPr txBox="1"/>
          <p:nvPr/>
        </p:nvSpPr>
        <p:spPr>
          <a:xfrm>
            <a:off x="3101975" y="4641850"/>
            <a:ext cx="10287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手机号登录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3" name="文本框 44"/>
          <p:cNvSpPr txBox="1"/>
          <p:nvPr/>
        </p:nvSpPr>
        <p:spPr>
          <a:xfrm>
            <a:off x="3151188" y="4948238"/>
            <a:ext cx="1008062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学号登录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可选过程 31"/>
          <p:cNvSpPr/>
          <p:nvPr/>
        </p:nvSpPr>
        <p:spPr>
          <a:xfrm>
            <a:off x="403225" y="3108325"/>
            <a:ext cx="1271588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PC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5" name="直接箭头连接符 34"/>
          <p:cNvCxnSpPr>
            <a:stCxn id="8" idx="3"/>
            <a:endCxn id="27" idx="1"/>
          </p:cNvCxnSpPr>
          <p:nvPr/>
        </p:nvCxnSpPr>
        <p:spPr>
          <a:xfrm flipV="1">
            <a:off x="1674813" y="3525838"/>
            <a:ext cx="439738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8" idx="3"/>
            <a:endCxn id="27" idx="1"/>
          </p:cNvCxnSpPr>
          <p:nvPr/>
        </p:nvCxnSpPr>
        <p:spPr>
          <a:xfrm rot="10800000" flipV="1">
            <a:off x="2341563" y="2135188"/>
            <a:ext cx="9525" cy="2768600"/>
          </a:xfrm>
          <a:prstGeom prst="bentConnector3">
            <a:avLst>
              <a:gd name="adj1" fmla="val 260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8" idx="3"/>
            <a:endCxn id="27" idx="1"/>
          </p:cNvCxnSpPr>
          <p:nvPr/>
        </p:nvCxnSpPr>
        <p:spPr>
          <a:xfrm flipV="1">
            <a:off x="5665788" y="2139950"/>
            <a:ext cx="287338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15" idx="1"/>
            <a:endCxn id="18" idx="1"/>
          </p:cNvCxnSpPr>
          <p:nvPr/>
        </p:nvCxnSpPr>
        <p:spPr>
          <a:xfrm rot="10800000" flipV="1">
            <a:off x="7070725" y="1042988"/>
            <a:ext cx="3175" cy="2133600"/>
          </a:xfrm>
          <a:prstGeom prst="bentConnector3">
            <a:avLst>
              <a:gd name="adj1" fmla="val 3515104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9" name="肘形连接符 21"/>
          <p:cNvCxnSpPr>
            <a:stCxn id="15" idx="3"/>
            <a:endCxn id="17" idx="0"/>
          </p:cNvCxnSpPr>
          <p:nvPr/>
        </p:nvCxnSpPr>
        <p:spPr>
          <a:xfrm>
            <a:off x="8797925" y="1042988"/>
            <a:ext cx="2636838" cy="796925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20510" name="肘形连接符 24"/>
          <p:cNvCxnSpPr>
            <a:stCxn id="19" idx="3"/>
            <a:endCxn id="17" idx="2"/>
          </p:cNvCxnSpPr>
          <p:nvPr/>
        </p:nvCxnSpPr>
        <p:spPr>
          <a:xfrm flipV="1">
            <a:off x="10202863" y="2454275"/>
            <a:ext cx="1231900" cy="727075"/>
          </a:xfrm>
          <a:prstGeom prst="bentConnector2">
            <a:avLst/>
          </a:prstGeom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40" name="肘形连接符 39"/>
          <p:cNvCxnSpPr>
            <a:stCxn id="31" idx="3"/>
            <a:endCxn id="30" idx="2"/>
          </p:cNvCxnSpPr>
          <p:nvPr/>
        </p:nvCxnSpPr>
        <p:spPr>
          <a:xfrm flipV="1">
            <a:off x="9559925" y="5222875"/>
            <a:ext cx="1874838" cy="869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连接符 42"/>
          <p:cNvCxnSpPr/>
          <p:nvPr/>
        </p:nvCxnSpPr>
        <p:spPr>
          <a:xfrm rot="16200000" flipH="1" flipV="1">
            <a:off x="8915400" y="3573463"/>
            <a:ext cx="1565275" cy="3473450"/>
          </a:xfrm>
          <a:prstGeom prst="bentConnector4">
            <a:avLst>
              <a:gd name="adj1" fmla="val -41727"/>
              <a:gd name="adj2" fmla="val 15741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3" name="文本框 2"/>
          <p:cNvSpPr txBox="1"/>
          <p:nvPr/>
        </p:nvSpPr>
        <p:spPr>
          <a:xfrm>
            <a:off x="489903" y="2739708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导入选课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14" name="文本框 31"/>
          <p:cNvSpPr txBox="1"/>
          <p:nvPr/>
        </p:nvSpPr>
        <p:spPr>
          <a:xfrm>
            <a:off x="10296525" y="2919413"/>
            <a:ext cx="10429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5683250" y="4903788"/>
            <a:ext cx="287338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 descr="登录1 -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3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登录2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430" y="915035"/>
            <a:ext cx="2493244" cy="5400040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4125595" y="3244850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或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5" name=" 135"/>
          <p:cNvSpPr/>
          <p:nvPr/>
        </p:nvSpPr>
        <p:spPr>
          <a:xfrm>
            <a:off x="7513320" y="3228975"/>
            <a:ext cx="1577975" cy="40005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8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未登录状态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学号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72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2" name=" 12"/>
          <p:cNvSpPr/>
          <p:nvPr/>
        </p:nvSpPr>
        <p:spPr>
          <a:xfrm>
            <a:off x="8268970" y="3869690"/>
            <a:ext cx="1555750" cy="101981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82230" y="4889500"/>
            <a:ext cx="1240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初始密码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endParaRPr lang="en-US" altLang="zh-CN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" grpId="0"/>
      <p:bldP spid="135" grpId="0" animBg="1"/>
      <p:bldP spid="1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4" name="图片 3" descr="选择学校1 -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选择学校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75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选择学校3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910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7" name="图片 6" descr="选择学校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630" y="100901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2862580" y="336232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35"/>
          <p:cNvSpPr/>
          <p:nvPr/>
        </p:nvSpPr>
        <p:spPr>
          <a:xfrm>
            <a:off x="5868670" y="336232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35"/>
          <p:cNvSpPr/>
          <p:nvPr/>
        </p:nvSpPr>
        <p:spPr>
          <a:xfrm>
            <a:off x="9008745" y="3362325"/>
            <a:ext cx="299085" cy="7556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名单已导入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姓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4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绑定手机号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765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6" name="图片 5" descr="修改初始密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9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35" name=" 135"/>
          <p:cNvSpPr/>
          <p:nvPr/>
        </p:nvSpPr>
        <p:spPr>
          <a:xfrm>
            <a:off x="4329430" y="330962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8075295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pic>
        <p:nvPicPr>
          <p:cNvPr id="3" name="图片 2" descr="确认课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学分课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830" y="90487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8" name=" 135"/>
          <p:cNvSpPr/>
          <p:nvPr/>
        </p:nvSpPr>
        <p:spPr>
          <a:xfrm>
            <a:off x="4808220" y="3248025"/>
            <a:ext cx="1687195" cy="36195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0" y="6496050"/>
            <a:ext cx="12192000" cy="361950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0"/>
            <a:ext cx="12192000" cy="71437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5"/>
          <p:cNvSpPr>
            <a:spLocks noChangeArrowheads="1"/>
          </p:cNvSpPr>
          <p:nvPr/>
        </p:nvSpPr>
        <p:spPr bwMode="auto">
          <a:xfrm>
            <a:off x="633730" y="130175"/>
            <a:ext cx="47574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导入选课具体操作演示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——APP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65100" y="1238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中文logo黑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90" y="-458470"/>
            <a:ext cx="3214034" cy="1800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100" y="915035"/>
            <a:ext cx="12039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新生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140" y="16217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名单未导入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 135"/>
          <p:cNvSpPr/>
          <p:nvPr/>
        </p:nvSpPr>
        <p:spPr>
          <a:xfrm>
            <a:off x="4329430" y="330962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35"/>
          <p:cNvSpPr/>
          <p:nvPr/>
        </p:nvSpPr>
        <p:spPr>
          <a:xfrm>
            <a:off x="8075295" y="3390900"/>
            <a:ext cx="593090" cy="762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 descr="去注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2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9" name="图片 8" descr="注册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505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1" name="图片 10" descr="知到之旅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990" y="915035"/>
            <a:ext cx="2493244" cy="54000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135" grpId="0" animBg="1"/>
      <p:bldP spid="7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WPS 演示</Application>
  <PresentationFormat>自定义</PresentationFormat>
  <Paragraphs>231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 Light</vt:lpstr>
      <vt:lpstr>Calibri</vt:lpstr>
      <vt:lpstr>Calibri</vt:lpstr>
      <vt:lpstr>等线</vt:lpstr>
      <vt:lpstr>微软雅黑</vt:lpstr>
      <vt:lpstr>Trebuchet MS</vt:lpstr>
      <vt:lpstr>方正正准黑简体</vt:lpstr>
      <vt:lpstr>Impact</vt:lpstr>
      <vt:lpstr>方正正大黑简体</vt:lpstr>
      <vt:lpstr>Arial Unicode MS</vt:lpstr>
      <vt:lpstr>黑体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2018秋冬学期学生注册登录流程</dc:title>
  <dc:creator>黄正纲</dc:creator>
  <cp:keywords>www.zhihuishu.com</cp:keywords>
  <dc:subject>导入选课版</dc:subject>
  <cp:lastModifiedBy>oO星晴Oo</cp:lastModifiedBy>
  <cp:revision>3</cp:revision>
  <dcterms:created xsi:type="dcterms:W3CDTF">2014-01-18T06:24:00Z</dcterms:created>
  <dcterms:modified xsi:type="dcterms:W3CDTF">2018-08-02T11:42:07Z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2052-11.1.0.7735</vt:lpwstr>
  </property>
</Properties>
</file>